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1" r:id="rId3"/>
  </p:sldMasterIdLst>
  <p:notesMasterIdLst>
    <p:notesMasterId r:id="rId32"/>
  </p:notesMasterIdLst>
  <p:handoutMasterIdLst>
    <p:handoutMasterId r:id="rId33"/>
  </p:handoutMasterIdLst>
  <p:sldIdLst>
    <p:sldId id="302" r:id="rId4"/>
    <p:sldId id="259" r:id="rId5"/>
    <p:sldId id="303" r:id="rId6"/>
    <p:sldId id="304" r:id="rId7"/>
    <p:sldId id="305" r:id="rId8"/>
    <p:sldId id="307" r:id="rId9"/>
    <p:sldId id="306" r:id="rId10"/>
    <p:sldId id="312" r:id="rId11"/>
    <p:sldId id="308" r:id="rId12"/>
    <p:sldId id="330" r:id="rId13"/>
    <p:sldId id="326" r:id="rId14"/>
    <p:sldId id="329" r:id="rId15"/>
    <p:sldId id="328" r:id="rId16"/>
    <p:sldId id="310" r:id="rId17"/>
    <p:sldId id="331" r:id="rId18"/>
    <p:sldId id="322" r:id="rId19"/>
    <p:sldId id="333" r:id="rId20"/>
    <p:sldId id="323" r:id="rId21"/>
    <p:sldId id="332" r:id="rId22"/>
    <p:sldId id="315" r:id="rId23"/>
    <p:sldId id="316" r:id="rId24"/>
    <p:sldId id="318" r:id="rId25"/>
    <p:sldId id="317" r:id="rId26"/>
    <p:sldId id="320" r:id="rId27"/>
    <p:sldId id="324" r:id="rId28"/>
    <p:sldId id="325" r:id="rId29"/>
    <p:sldId id="319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7B4"/>
    <a:srgbClr val="F0F0F0"/>
    <a:srgbClr val="DDDDDD"/>
    <a:srgbClr val="EAE9E0"/>
    <a:srgbClr val="F7F5EC"/>
    <a:srgbClr val="E1DBCF"/>
    <a:srgbClr val="A6A6A6"/>
    <a:srgbClr val="0062AC"/>
    <a:srgbClr val="DE0000"/>
    <a:srgbClr val="FF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70" autoAdjust="0"/>
    <p:restoredTop sz="94660"/>
  </p:normalViewPr>
  <p:slideViewPr>
    <p:cSldViewPr snapToGrid="0">
      <p:cViewPr varScale="1">
        <p:scale>
          <a:sx n="89" d="100"/>
          <a:sy n="89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402B2E-EFD4-4363-811A-4943B2B0EBCB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A656090D-9667-4B25-864F-BBECC517D329}">
      <dgm:prSet custT="1"/>
      <dgm:spPr>
        <a:solidFill>
          <a:srgbClr val="E1DBCF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 rtl="0" latinLnBrk="1"/>
          <a:r>
            <a:rPr lang="ko-KR" altLang="en-US" sz="40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한옥 </a:t>
          </a:r>
          <a:r>
            <a:rPr lang="ko-KR" altLang="en-US" sz="4000" b="1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스테이</a:t>
          </a:r>
          <a:endParaRPr lang="ko-KR" altLang="en-US" sz="40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E9D961-403C-4A23-893A-9C6E09C55BFA}" type="parTrans" cxnId="{BEB3E435-5A4B-4CF0-9882-F6497D6D9AC0}">
      <dgm:prSet/>
      <dgm:spPr/>
      <dgm:t>
        <a:bodyPr/>
        <a:lstStyle/>
        <a:p>
          <a:pPr latinLnBrk="1"/>
          <a:endParaRPr lang="ko-KR" altLang="en-US" sz="200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F0F02A-FBCD-474E-B887-DDA7CC4B838B}" type="sibTrans" cxnId="{BEB3E435-5A4B-4CF0-9882-F6497D6D9AC0}">
      <dgm:prSet/>
      <dgm:spPr/>
      <dgm:t>
        <a:bodyPr/>
        <a:lstStyle/>
        <a:p>
          <a:pPr latinLnBrk="1"/>
          <a:endParaRPr lang="ko-KR" altLang="en-US" sz="200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59F3636-A87B-45F4-9D07-4CEFDD36FDE0}">
      <dgm:prSet custT="1"/>
      <dgm:spPr/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감성 숙소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30A73A0-FF0B-44E5-BE4E-6C7BE15E5B4F}" type="parTrans" cxnId="{B50A55B7-E22B-4DB5-AD98-CC42DA24ECD8}">
      <dgm:prSet/>
      <dgm:spPr/>
      <dgm:t>
        <a:bodyPr/>
        <a:lstStyle/>
        <a:p>
          <a:pPr latinLnBrk="1"/>
          <a:endParaRPr lang="ko-KR" altLang="en-US" sz="200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2A4815B-AE70-4868-8A4E-B55508F112A0}" type="sibTrans" cxnId="{B50A55B7-E22B-4DB5-AD98-CC42DA24ECD8}">
      <dgm:prSet/>
      <dgm:spPr/>
      <dgm:t>
        <a:bodyPr/>
        <a:lstStyle/>
        <a:p>
          <a:pPr latinLnBrk="1"/>
          <a:endParaRPr lang="ko-KR" altLang="en-US" sz="200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5B56A10-D54A-46C3-899B-99CF25F31815}">
      <dgm:prSet custT="1"/>
      <dgm:spPr/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독립 숙소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B180C34-DA9E-4D4E-873B-1A8A55F6CC8E}" type="parTrans" cxnId="{B4ABE9CB-456A-4741-BF2A-1A68C0E1D3DF}">
      <dgm:prSet/>
      <dgm:spPr/>
      <dgm:t>
        <a:bodyPr/>
        <a:lstStyle/>
        <a:p>
          <a:pPr latinLnBrk="1"/>
          <a:endParaRPr lang="ko-KR" altLang="en-US" sz="200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86ECE9F-E856-47B6-8B57-FB5886B538A4}" type="sibTrans" cxnId="{B4ABE9CB-456A-4741-BF2A-1A68C0E1D3DF}">
      <dgm:prSet/>
      <dgm:spPr/>
      <dgm:t>
        <a:bodyPr/>
        <a:lstStyle/>
        <a:p>
          <a:pPr latinLnBrk="1"/>
          <a:endParaRPr lang="ko-KR" altLang="en-US" sz="200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D7FE151-B421-475D-8580-6F098F8FB265}">
      <dgm:prSet custT="1"/>
      <dgm:spPr/>
      <dgm:t>
        <a:bodyPr/>
        <a:lstStyle/>
        <a:p>
          <a:pPr rtl="0" latinLnBrk="1"/>
          <a:r>
            <a:rPr lang="ko-KR" altLang="en-US" sz="1800" b="1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에어비앤비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27CB3D6-8824-4B5C-B89A-854A15FF00FD}" type="parTrans" cxnId="{A3C94E2D-0B31-4786-8CC5-FC9649CB4749}">
      <dgm:prSet/>
      <dgm:spPr/>
      <dgm:t>
        <a:bodyPr/>
        <a:lstStyle/>
        <a:p>
          <a:pPr latinLnBrk="1"/>
          <a:endParaRPr lang="ko-KR" altLang="en-US" sz="200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DE4136-89F6-4F84-B1E0-3C96B6EDAFD0}" type="sibTrans" cxnId="{A3C94E2D-0B31-4786-8CC5-FC9649CB4749}">
      <dgm:prSet/>
      <dgm:spPr/>
      <dgm:t>
        <a:bodyPr/>
        <a:lstStyle/>
        <a:p>
          <a:pPr latinLnBrk="1"/>
          <a:endParaRPr lang="ko-KR" altLang="en-US" sz="200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25E9DE-A1BB-4BC3-985B-387180023A48}">
      <dgm:prSet custT="1"/>
      <dgm:spPr/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코로나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DEE41DF-0554-41F3-AB49-D01BC8C11CBB}" type="parTrans" cxnId="{62ACD801-09A3-4ED2-9ADE-F35D2F1B74C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F27B37A-ADBC-4293-929E-C356B112F439}" type="sibTrans" cxnId="{62ACD801-09A3-4ED2-9ADE-F35D2F1B74CA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C897265-1B63-4B84-96B8-D321E9AB4EA5}">
      <dgm:prSet custT="1"/>
      <dgm:spPr>
        <a:solidFill>
          <a:srgbClr val="EAE9E0"/>
        </a:solidFill>
      </dgm:spPr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가족 모임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1BA7C60-F8C3-432D-A023-51A94E507B52}" type="parTrans" cxnId="{797B2478-3998-45E4-B5FD-7C3831B6A4DE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65F2A7E-EA11-4EEF-8888-C4DB4BFABB60}" type="sibTrans" cxnId="{797B2478-3998-45E4-B5FD-7C3831B6A4DE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5D819414-9642-4A3E-A0CE-F1481D78CF9B}">
      <dgm:prSet custT="1"/>
      <dgm:spPr>
        <a:solidFill>
          <a:srgbClr val="EAE9E0"/>
        </a:solidFill>
      </dgm:spPr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휴식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A17648-C63C-485D-A96B-9606B6420B55}" type="parTrans" cxnId="{D3FD4A6C-BA39-4542-9CE7-DE9577C9FE79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985B7F81-64A3-402C-B1CB-6F9329B9B3FF}" type="sibTrans" cxnId="{D3FD4A6C-BA39-4542-9CE7-DE9577C9FE79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19E9669-6A01-4B31-924F-3123E0C8192D}">
      <dgm:prSet custT="1"/>
      <dgm:spPr/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조용한 곳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AFD3AE-0DB5-4199-9015-17A269D4FC6E}" type="parTrans" cxnId="{D7494F4F-0C16-4FEE-9F74-AECF9BE1E3F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B66A4DFD-2D52-4445-99EC-E232781A2413}" type="sibTrans" cxnId="{D7494F4F-0C16-4FEE-9F74-AECF9BE1E3F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BCD220EF-89C4-4E3D-A388-67BC9EF83625}">
      <dgm:prSet custT="1"/>
      <dgm:spPr>
        <a:solidFill>
          <a:srgbClr val="EAE9E0"/>
        </a:solidFill>
      </dgm:spPr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템플 </a:t>
          </a:r>
          <a:r>
            <a:rPr lang="ko-KR" altLang="en-US" sz="1800" b="1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스테이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7F5117-38C8-4ACB-A7FE-C82DDE672014}" type="parTrans" cxnId="{01FA895C-0863-4A0A-9E12-712011786BD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E33960D-95BC-4CCA-8F81-8E22133EF9EE}" type="sibTrans" cxnId="{01FA895C-0863-4A0A-9E12-712011786BD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01D66A03-B9BB-49B0-B771-C56388A87812}">
      <dgm:prSet custT="1"/>
      <dgm:spPr>
        <a:solidFill>
          <a:srgbClr val="DDDDDD"/>
        </a:solidFill>
      </dgm:spPr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전통 가옥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EB0DFE-D782-4168-A5E3-0EA12EDE464B}" type="parTrans" cxnId="{0B8AFF66-C72C-4299-957B-869A1D85E431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BC66A48-F1F0-4F20-8FE2-EED88CC3A7CB}" type="sibTrans" cxnId="{0B8AFF66-C72C-4299-957B-869A1D85E431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52BBABB8-4B03-4D18-AC00-98E665283759}">
      <dgm:prSet custT="1"/>
      <dgm:spPr/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여행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524341E-63BF-4C20-BA4D-2E788D16A980}" type="parTrans" cxnId="{9C10EB0E-B722-4A9C-9E7B-717035BE786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BAB5F46-F9FA-4612-BFC3-2C570C422D76}" type="sibTrans" cxnId="{9C10EB0E-B722-4A9C-9E7B-717035BE786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2AC2D04-31EE-4C63-9CD6-D594D6021739}">
      <dgm:prSet custT="1"/>
      <dgm:spPr/>
      <dgm:t>
        <a:bodyPr/>
        <a:lstStyle/>
        <a:p>
          <a:pPr rtl="0" latinLnBrk="1"/>
          <a:r>
            <a:rPr lang="ko-KR" altLang="en-US" sz="1800" b="1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인스타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B715DD7-F336-4105-A845-E0FF93677670}" type="parTrans" cxnId="{26BC9A86-4DF0-44B0-B469-8FC2A02B666C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B3E9F6DC-F591-44CB-B6F1-50649356C6AE}" type="sibTrans" cxnId="{26BC9A86-4DF0-44B0-B469-8FC2A02B666C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ADCAFB3-AE28-419D-80C0-CF00BA334132}">
      <dgm:prSet custT="1"/>
      <dgm:spPr/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외국인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A77038E-D92E-4065-BF78-96B908E31A99}" type="parTrans" cxnId="{80BBC552-C323-4549-9763-8ED98E36EB9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BA7ACB2B-3AA3-4610-9DE9-03B7D35D25A7}" type="sibTrans" cxnId="{80BBC552-C323-4549-9763-8ED98E36EB9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29BD95B-658A-4F85-A8F8-F4347CF1DF8C}">
      <dgm:prSet custT="1"/>
      <dgm:spPr>
        <a:solidFill>
          <a:srgbClr val="EAE9E0"/>
        </a:solidFill>
      </dgm:spPr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격리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D8AE6F-3079-4A7F-9003-40888D5F789A}" type="parTrans" cxnId="{2D1E278F-7BDF-48E6-B713-480F53C330F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8BAD82DC-31C9-44D8-A33A-60BDEFCCE719}" type="sibTrans" cxnId="{2D1E278F-7BDF-48E6-B713-480F53C330F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E3ABC68-BA9F-48AA-B816-9EEA35303D83}">
      <dgm:prSet custT="1"/>
      <dgm:spPr>
        <a:solidFill>
          <a:srgbClr val="EAE9E0"/>
        </a:solidFill>
      </dgm:spPr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감성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445364-A910-472B-9E6B-63F0125E1069}" type="parTrans" cxnId="{FC806D75-3EC7-4410-BA22-54992BE83BB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7E5B619-5BCF-4ADA-A7F0-C21163EDE545}" type="sibTrans" cxnId="{FC806D75-3EC7-4410-BA22-54992BE83BB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2A7B6A49-B767-42CF-9058-799CC67B71C7}">
      <dgm:prSet custT="1"/>
      <dgm:spPr>
        <a:solidFill>
          <a:srgbClr val="DDDDDD"/>
        </a:solidFill>
      </dgm:spPr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제주도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E6C1361-A3D2-47F6-8B5C-230FC3143508}" type="parTrans" cxnId="{9923D8A0-0872-42E8-AF30-78A3A61C7954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65A1E18-7618-4FE4-BCC3-734D6371E154}" type="sibTrans" cxnId="{9923D8A0-0872-42E8-AF30-78A3A61C7954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AC1C8C3-D2BF-406D-84D5-5FC058694926}">
      <dgm:prSet custT="1"/>
      <dgm:spPr>
        <a:solidFill>
          <a:srgbClr val="EAE9E0"/>
        </a:solidFill>
      </dgm:spPr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문화 체험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AD65336-28BC-4F40-9FFC-B330863D161C}" type="parTrans" cxnId="{BE86A48C-F2F9-4F88-87BE-C22C620E7EF2}">
      <dgm:prSet/>
      <dgm:spPr/>
      <dgm:t>
        <a:bodyPr/>
        <a:lstStyle/>
        <a:p>
          <a:pPr latinLnBrk="1"/>
          <a:endParaRPr lang="ko-KR" altLang="en-US"/>
        </a:p>
      </dgm:t>
    </dgm:pt>
    <dgm:pt modelId="{52EC1B0A-01AA-49A8-99DD-D5C703C7F353}" type="sibTrans" cxnId="{BE86A48C-F2F9-4F88-87BE-C22C620E7EF2}">
      <dgm:prSet/>
      <dgm:spPr/>
      <dgm:t>
        <a:bodyPr/>
        <a:lstStyle/>
        <a:p>
          <a:pPr latinLnBrk="1"/>
          <a:endParaRPr lang="ko-KR" altLang="en-US"/>
        </a:p>
      </dgm:t>
    </dgm:pt>
    <dgm:pt modelId="{7B9095EB-5A9D-4E59-AF07-1FCE247F5D0F}">
      <dgm:prSet custT="1"/>
      <dgm:spPr>
        <a:solidFill>
          <a:srgbClr val="DDDDDD"/>
        </a:solidFill>
      </dgm:spPr>
      <dgm:t>
        <a:bodyPr/>
        <a:lstStyle/>
        <a:p>
          <a:pPr rtl="0" latinLnBrk="1"/>
          <a:r>
            <a:rPr lang="ko-KR" altLang="en-US" sz="18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전통</a:t>
          </a:r>
          <a:endParaRPr lang="ko-KR" altLang="en-US" sz="1800" b="1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E781CFA-29CF-43B0-B567-F2A60EC384C6}" type="parTrans" cxnId="{C0A7F743-F2D5-4763-8646-21B3ED387AE0}">
      <dgm:prSet/>
      <dgm:spPr/>
      <dgm:t>
        <a:bodyPr/>
        <a:lstStyle/>
        <a:p>
          <a:pPr latinLnBrk="1"/>
          <a:endParaRPr lang="ko-KR" altLang="en-US"/>
        </a:p>
      </dgm:t>
    </dgm:pt>
    <dgm:pt modelId="{390CD457-EC79-42AC-8BE8-485FDFC2E9CD}" type="sibTrans" cxnId="{C0A7F743-F2D5-4763-8646-21B3ED387AE0}">
      <dgm:prSet/>
      <dgm:spPr/>
      <dgm:t>
        <a:bodyPr/>
        <a:lstStyle/>
        <a:p>
          <a:pPr latinLnBrk="1"/>
          <a:endParaRPr lang="ko-KR" altLang="en-US"/>
        </a:p>
      </dgm:t>
    </dgm:pt>
    <dgm:pt modelId="{1848D2F9-C9C4-4F84-B42B-87C8A433DBC2}" type="pres">
      <dgm:prSet presAssocID="{B9402B2E-EFD4-4363-811A-4943B2B0EB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3A69DA-652D-4D23-BBE2-4F9B7F09CF09}" type="pres">
      <dgm:prSet presAssocID="{A656090D-9667-4B25-864F-BBECC517D329}" presName="hierRoot1" presStyleCnt="0">
        <dgm:presLayoutVars>
          <dgm:hierBranch val="init"/>
        </dgm:presLayoutVars>
      </dgm:prSet>
      <dgm:spPr/>
    </dgm:pt>
    <dgm:pt modelId="{6AB48C3B-9FCC-4E86-96F6-160E008C4711}" type="pres">
      <dgm:prSet presAssocID="{A656090D-9667-4B25-864F-BBECC517D329}" presName="rootComposite1" presStyleCnt="0"/>
      <dgm:spPr/>
    </dgm:pt>
    <dgm:pt modelId="{857B3CDF-1DE9-4515-8958-1725CECCA1C1}" type="pres">
      <dgm:prSet presAssocID="{A656090D-9667-4B25-864F-BBECC517D329}" presName="rootText1" presStyleLbl="node0" presStyleIdx="0" presStyleCnt="1" custScaleX="237474" custScaleY="135412" custLinFactNeighborX="76480" custLinFactNeighborY="-36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CF019C-E854-46EA-8052-1B057EBC91CE}" type="pres">
      <dgm:prSet presAssocID="{A656090D-9667-4B25-864F-BBECC517D329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604BCB4-CEBC-463F-B752-64C2C4A0CCA4}" type="pres">
      <dgm:prSet presAssocID="{A656090D-9667-4B25-864F-BBECC517D329}" presName="hierChild2" presStyleCnt="0"/>
      <dgm:spPr/>
    </dgm:pt>
    <dgm:pt modelId="{87896451-5910-4C48-8883-816365FC26D6}" type="pres">
      <dgm:prSet presAssocID="{E524341E-63BF-4C20-BA4D-2E788D16A980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0F0F4F4-C88B-4A1B-843E-E26EBFD4BD07}" type="pres">
      <dgm:prSet presAssocID="{52BBABB8-4B03-4D18-AC00-98E665283759}" presName="hierRoot2" presStyleCnt="0">
        <dgm:presLayoutVars>
          <dgm:hierBranch val="init"/>
        </dgm:presLayoutVars>
      </dgm:prSet>
      <dgm:spPr/>
    </dgm:pt>
    <dgm:pt modelId="{05155698-CC44-45FA-B79B-541BD2EB2B90}" type="pres">
      <dgm:prSet presAssocID="{52BBABB8-4B03-4D18-AC00-98E665283759}" presName="rootComposite" presStyleCnt="0"/>
      <dgm:spPr/>
    </dgm:pt>
    <dgm:pt modelId="{6DD3C9E4-EAF1-4980-A923-31F2E2059030}" type="pres">
      <dgm:prSet presAssocID="{52BBABB8-4B03-4D18-AC00-98E665283759}" presName="rootText" presStyleLbl="node2" presStyleIdx="0" presStyleCnt="3" custLinFactNeighborX="6787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CAE5DA-F4C6-4F66-B8CE-E421CFF081D9}" type="pres">
      <dgm:prSet presAssocID="{52BBABB8-4B03-4D18-AC00-98E665283759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CD16CDD-92F4-47EF-9903-D2005B0FDB66}" type="pres">
      <dgm:prSet presAssocID="{52BBABB8-4B03-4D18-AC00-98E665283759}" presName="hierChild4" presStyleCnt="0"/>
      <dgm:spPr/>
    </dgm:pt>
    <dgm:pt modelId="{06939123-D970-401D-848A-6287E596CD78}" type="pres">
      <dgm:prSet presAssocID="{8B715DD7-F336-4105-A845-E0FF93677670}" presName="Name37" presStyleLbl="parChTrans1D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63BFF28-648F-4286-8638-04D150F4FA43}" type="pres">
      <dgm:prSet presAssocID="{82AC2D04-31EE-4C63-9CD6-D594D6021739}" presName="hierRoot2" presStyleCnt="0">
        <dgm:presLayoutVars>
          <dgm:hierBranch val="init"/>
        </dgm:presLayoutVars>
      </dgm:prSet>
      <dgm:spPr/>
    </dgm:pt>
    <dgm:pt modelId="{C3C94692-5C1F-4A91-ABC8-8FE8455F5C7F}" type="pres">
      <dgm:prSet presAssocID="{82AC2D04-31EE-4C63-9CD6-D594D6021739}" presName="rootComposite" presStyleCnt="0"/>
      <dgm:spPr/>
    </dgm:pt>
    <dgm:pt modelId="{07CB9DD0-842C-41DB-AA14-5F8EAC641045}" type="pres">
      <dgm:prSet presAssocID="{82AC2D04-31EE-4C63-9CD6-D594D6021739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FB0FA2-BCEB-44A7-9820-E163D4DBC3C4}" type="pres">
      <dgm:prSet presAssocID="{82AC2D04-31EE-4C63-9CD6-D594D6021739}" presName="rootConnector" presStyleLbl="node3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A387BEDD-6B37-4992-9A45-7CBC7CF4310B}" type="pres">
      <dgm:prSet presAssocID="{82AC2D04-31EE-4C63-9CD6-D594D6021739}" presName="hierChild4" presStyleCnt="0"/>
      <dgm:spPr/>
    </dgm:pt>
    <dgm:pt modelId="{F3E37FDB-322A-47EC-91F3-C519A0C99153}" type="pres">
      <dgm:prSet presAssocID="{9E445364-A910-472B-9E6B-63F0125E1069}" presName="Name37" presStyleLbl="parChTrans1D4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E77EA929-7D55-4317-BE9D-33F0FA75DE54}" type="pres">
      <dgm:prSet presAssocID="{FE3ABC68-BA9F-48AA-B816-9EEA35303D83}" presName="hierRoot2" presStyleCnt="0">
        <dgm:presLayoutVars>
          <dgm:hierBranch val="init"/>
        </dgm:presLayoutVars>
      </dgm:prSet>
      <dgm:spPr/>
    </dgm:pt>
    <dgm:pt modelId="{C8E2B03A-0D4B-45C0-8430-D2CA5D360DFB}" type="pres">
      <dgm:prSet presAssocID="{FE3ABC68-BA9F-48AA-B816-9EEA35303D83}" presName="rootComposite" presStyleCnt="0"/>
      <dgm:spPr/>
    </dgm:pt>
    <dgm:pt modelId="{FFF1C96D-ACBE-44AE-B949-B01A7D996355}" type="pres">
      <dgm:prSet presAssocID="{FE3ABC68-BA9F-48AA-B816-9EEA35303D83}" presName="rootText" presStyleLbl="node4" presStyleIdx="0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75C83E-D8F2-4665-8FB2-DB8FC9A0F169}" type="pres">
      <dgm:prSet presAssocID="{FE3ABC68-BA9F-48AA-B816-9EEA35303D83}" presName="rootConnector" presStyleLbl="node4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E851AF36-AD17-4D78-A529-1636BC57B83C}" type="pres">
      <dgm:prSet presAssocID="{FE3ABC68-BA9F-48AA-B816-9EEA35303D83}" presName="hierChild4" presStyleCnt="0"/>
      <dgm:spPr/>
    </dgm:pt>
    <dgm:pt modelId="{0520C490-EB84-421F-AEFF-3409ED6CF510}" type="pres">
      <dgm:prSet presAssocID="{EE6C1361-A3D2-47F6-8B5C-230FC3143508}" presName="Name37" presStyleLbl="parChTrans1D4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F04E995C-D2F9-4F6D-AB4F-2CB3DF152F12}" type="pres">
      <dgm:prSet presAssocID="{2A7B6A49-B767-42CF-9058-799CC67B71C7}" presName="hierRoot2" presStyleCnt="0">
        <dgm:presLayoutVars>
          <dgm:hierBranch val="init"/>
        </dgm:presLayoutVars>
      </dgm:prSet>
      <dgm:spPr/>
    </dgm:pt>
    <dgm:pt modelId="{336B7918-16B5-429A-9836-6682D79D766F}" type="pres">
      <dgm:prSet presAssocID="{2A7B6A49-B767-42CF-9058-799CC67B71C7}" presName="rootComposite" presStyleCnt="0"/>
      <dgm:spPr/>
    </dgm:pt>
    <dgm:pt modelId="{9D5C0B61-685B-4D8D-B639-64367E4579D4}" type="pres">
      <dgm:prSet presAssocID="{2A7B6A49-B767-42CF-9058-799CC67B71C7}" presName="rootText" presStyleLbl="node4" presStyleIdx="1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206294-3BB2-440B-A925-2A795219FB0B}" type="pres">
      <dgm:prSet presAssocID="{2A7B6A49-B767-42CF-9058-799CC67B71C7}" presName="rootConnector" presStyleLbl="node4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864FC46C-7B12-4418-937F-7B92CFF25383}" type="pres">
      <dgm:prSet presAssocID="{2A7B6A49-B767-42CF-9058-799CC67B71C7}" presName="hierChild4" presStyleCnt="0"/>
      <dgm:spPr/>
    </dgm:pt>
    <dgm:pt modelId="{B8E28A25-FA53-4567-B860-8EA6AFAFC792}" type="pres">
      <dgm:prSet presAssocID="{2A7B6A49-B767-42CF-9058-799CC67B71C7}" presName="hierChild5" presStyleCnt="0"/>
      <dgm:spPr/>
    </dgm:pt>
    <dgm:pt modelId="{36B87CD0-B6D9-4E52-9A91-D0F243CB8647}" type="pres">
      <dgm:prSet presAssocID="{FE3ABC68-BA9F-48AA-B816-9EEA35303D83}" presName="hierChild5" presStyleCnt="0"/>
      <dgm:spPr/>
    </dgm:pt>
    <dgm:pt modelId="{6E2CF96D-A4A1-4C3E-9012-27AF622F734E}" type="pres">
      <dgm:prSet presAssocID="{82AC2D04-31EE-4C63-9CD6-D594D6021739}" presName="hierChild5" presStyleCnt="0"/>
      <dgm:spPr/>
    </dgm:pt>
    <dgm:pt modelId="{83508429-6103-40E0-9A87-B4F6FFD6832E}" type="pres">
      <dgm:prSet presAssocID="{2A77038E-D92E-4065-BF78-96B908E31A99}" presName="Name37" presStyleLbl="parChTrans1D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4FB4FC5-788C-478F-BA0E-7265BF61DEC0}" type="pres">
      <dgm:prSet presAssocID="{8ADCAFB3-AE28-419D-80C0-CF00BA334132}" presName="hierRoot2" presStyleCnt="0">
        <dgm:presLayoutVars>
          <dgm:hierBranch val="init"/>
        </dgm:presLayoutVars>
      </dgm:prSet>
      <dgm:spPr/>
    </dgm:pt>
    <dgm:pt modelId="{6962C8F7-C372-46C1-B6FF-A00D141D9ACB}" type="pres">
      <dgm:prSet presAssocID="{8ADCAFB3-AE28-419D-80C0-CF00BA334132}" presName="rootComposite" presStyleCnt="0"/>
      <dgm:spPr/>
    </dgm:pt>
    <dgm:pt modelId="{1763295B-6A7B-4627-B1C0-60456FEB215D}" type="pres">
      <dgm:prSet presAssocID="{8ADCAFB3-AE28-419D-80C0-CF00BA334132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5259F1-AF2A-4DDB-BF0C-6226D647ED12}" type="pres">
      <dgm:prSet presAssocID="{8ADCAFB3-AE28-419D-80C0-CF00BA334132}" presName="rootConnector" presStyleLbl="node3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E6FE8A50-4E73-4C45-9865-B324449E30DC}" type="pres">
      <dgm:prSet presAssocID="{8ADCAFB3-AE28-419D-80C0-CF00BA334132}" presName="hierChild4" presStyleCnt="0"/>
      <dgm:spPr/>
    </dgm:pt>
    <dgm:pt modelId="{695DFC12-487B-40BF-8B09-2642A32078EA}" type="pres">
      <dgm:prSet presAssocID="{CAD65336-28BC-4F40-9FFC-B330863D161C}" presName="Name37" presStyleLbl="parChTrans1D4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2F7B8956-4108-4930-942E-D9ADB74A7C75}" type="pres">
      <dgm:prSet presAssocID="{1AC1C8C3-D2BF-406D-84D5-5FC058694926}" presName="hierRoot2" presStyleCnt="0">
        <dgm:presLayoutVars>
          <dgm:hierBranch val="init"/>
        </dgm:presLayoutVars>
      </dgm:prSet>
      <dgm:spPr/>
    </dgm:pt>
    <dgm:pt modelId="{6C88FE17-1917-40E3-B7C3-67EBAECA35FB}" type="pres">
      <dgm:prSet presAssocID="{1AC1C8C3-D2BF-406D-84D5-5FC058694926}" presName="rootComposite" presStyleCnt="0"/>
      <dgm:spPr/>
    </dgm:pt>
    <dgm:pt modelId="{24C6ADDC-8437-49CA-875C-BD8DC5394E9D}" type="pres">
      <dgm:prSet presAssocID="{1AC1C8C3-D2BF-406D-84D5-5FC058694926}" presName="rootText" presStyleLbl="node4" presStyleIdx="2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7F531C-DC37-4EFF-A065-A5667978AA55}" type="pres">
      <dgm:prSet presAssocID="{1AC1C8C3-D2BF-406D-84D5-5FC058694926}" presName="rootConnector" presStyleLbl="node4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9A5A47A7-D9FE-41CC-9F94-0F6635FE67B0}" type="pres">
      <dgm:prSet presAssocID="{1AC1C8C3-D2BF-406D-84D5-5FC058694926}" presName="hierChild4" presStyleCnt="0"/>
      <dgm:spPr/>
    </dgm:pt>
    <dgm:pt modelId="{B6862950-4B13-4ABF-8E5E-C090B1CC4743}" type="pres">
      <dgm:prSet presAssocID="{1E781CFA-29CF-43B0-B567-F2A60EC384C6}" presName="Name37" presStyleLbl="parChTrans1D4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8731E023-A301-4B1B-8C9F-8EEEC9A29B52}" type="pres">
      <dgm:prSet presAssocID="{7B9095EB-5A9D-4E59-AF07-1FCE247F5D0F}" presName="hierRoot2" presStyleCnt="0">
        <dgm:presLayoutVars>
          <dgm:hierBranch val="init"/>
        </dgm:presLayoutVars>
      </dgm:prSet>
      <dgm:spPr/>
    </dgm:pt>
    <dgm:pt modelId="{22947CE1-60EA-4C99-BE03-F8D4E199C764}" type="pres">
      <dgm:prSet presAssocID="{7B9095EB-5A9D-4E59-AF07-1FCE247F5D0F}" presName="rootComposite" presStyleCnt="0"/>
      <dgm:spPr/>
    </dgm:pt>
    <dgm:pt modelId="{0248FF76-B2B8-4759-B682-819CB79B6D56}" type="pres">
      <dgm:prSet presAssocID="{7B9095EB-5A9D-4E59-AF07-1FCE247F5D0F}" presName="rootText" presStyleLbl="node4" presStyleIdx="3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F10785A-1DBB-40FC-85EC-D47A97E935B6}" type="pres">
      <dgm:prSet presAssocID="{7B9095EB-5A9D-4E59-AF07-1FCE247F5D0F}" presName="rootConnector" presStyleLbl="node4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16AE9356-5991-4784-86E5-B1C3AF05CEBD}" type="pres">
      <dgm:prSet presAssocID="{7B9095EB-5A9D-4E59-AF07-1FCE247F5D0F}" presName="hierChild4" presStyleCnt="0"/>
      <dgm:spPr/>
    </dgm:pt>
    <dgm:pt modelId="{B43BD86E-3EC1-4317-93AF-67383AEB76D1}" type="pres">
      <dgm:prSet presAssocID="{7B9095EB-5A9D-4E59-AF07-1FCE247F5D0F}" presName="hierChild5" presStyleCnt="0"/>
      <dgm:spPr/>
    </dgm:pt>
    <dgm:pt modelId="{23020633-E66F-42ED-8736-A29167D77CB9}" type="pres">
      <dgm:prSet presAssocID="{1AC1C8C3-D2BF-406D-84D5-5FC058694926}" presName="hierChild5" presStyleCnt="0"/>
      <dgm:spPr/>
    </dgm:pt>
    <dgm:pt modelId="{7370333F-B2F8-4123-AD80-F7402493B47F}" type="pres">
      <dgm:prSet presAssocID="{8ADCAFB3-AE28-419D-80C0-CF00BA334132}" presName="hierChild5" presStyleCnt="0"/>
      <dgm:spPr/>
    </dgm:pt>
    <dgm:pt modelId="{122EAD4F-354A-4301-8391-E09079E98D65}" type="pres">
      <dgm:prSet presAssocID="{52BBABB8-4B03-4D18-AC00-98E665283759}" presName="hierChild5" presStyleCnt="0"/>
      <dgm:spPr/>
    </dgm:pt>
    <dgm:pt modelId="{6552B60B-1B78-492D-9FC8-E901815E0884}" type="pres">
      <dgm:prSet presAssocID="{230A73A0-FF0B-44E5-BE4E-6C7BE15E5B4F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FF44645-2AE5-4AE6-9249-81E4E4159AC2}" type="pres">
      <dgm:prSet presAssocID="{159F3636-A87B-45F4-9D07-4CEFDD36FDE0}" presName="hierRoot2" presStyleCnt="0">
        <dgm:presLayoutVars>
          <dgm:hierBranch val="init"/>
        </dgm:presLayoutVars>
      </dgm:prSet>
      <dgm:spPr/>
    </dgm:pt>
    <dgm:pt modelId="{BF92B599-5845-4864-A639-A0D06A8E36DF}" type="pres">
      <dgm:prSet presAssocID="{159F3636-A87B-45F4-9D07-4CEFDD36FDE0}" presName="rootComposite" presStyleCnt="0"/>
      <dgm:spPr/>
    </dgm:pt>
    <dgm:pt modelId="{22D073BA-70A6-419E-9C59-C7DA7099C7AC}" type="pres">
      <dgm:prSet presAssocID="{159F3636-A87B-45F4-9D07-4CEFDD36FDE0}" presName="rootText" presStyleLbl="node2" presStyleIdx="1" presStyleCnt="3" custLinFactNeighborX="6787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0BF522-B40A-4CAD-A12A-957CCF5F661A}" type="pres">
      <dgm:prSet presAssocID="{159F3636-A87B-45F4-9D07-4CEFDD36FDE0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C9972CB-6F87-4D4C-B839-E375D7E8F96D}" type="pres">
      <dgm:prSet presAssocID="{159F3636-A87B-45F4-9D07-4CEFDD36FDE0}" presName="hierChild4" presStyleCnt="0"/>
      <dgm:spPr/>
    </dgm:pt>
    <dgm:pt modelId="{1256F206-C899-414E-BE9B-E67BB7148B29}" type="pres">
      <dgm:prSet presAssocID="{E27CB3D6-8824-4B5C-B89A-854A15FF00FD}" presName="Name37" presStyleLbl="parChTrans1D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4C658BAC-6245-42E5-B138-3C217F9AD810}" type="pres">
      <dgm:prSet presAssocID="{0D7FE151-B421-475D-8580-6F098F8FB265}" presName="hierRoot2" presStyleCnt="0">
        <dgm:presLayoutVars>
          <dgm:hierBranch val="init"/>
        </dgm:presLayoutVars>
      </dgm:prSet>
      <dgm:spPr/>
    </dgm:pt>
    <dgm:pt modelId="{EF923C3D-C0C7-4028-B44E-8F54CBCD0F3D}" type="pres">
      <dgm:prSet presAssocID="{0D7FE151-B421-475D-8580-6F098F8FB265}" presName="rootComposite" presStyleCnt="0"/>
      <dgm:spPr/>
    </dgm:pt>
    <dgm:pt modelId="{1A9BC622-2024-40B7-8B74-A8310A642F31}" type="pres">
      <dgm:prSet presAssocID="{0D7FE151-B421-475D-8580-6F098F8FB265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8B9A1D-0426-4B18-A7C2-3BEFA3975135}" type="pres">
      <dgm:prSet presAssocID="{0D7FE151-B421-475D-8580-6F098F8FB265}" presName="rootConnector" presStyleLbl="node3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5D55AA66-4C78-4435-BD65-9CC3A4BF5E49}" type="pres">
      <dgm:prSet presAssocID="{0D7FE151-B421-475D-8580-6F098F8FB265}" presName="hierChild4" presStyleCnt="0"/>
      <dgm:spPr/>
    </dgm:pt>
    <dgm:pt modelId="{E42FA6D8-56C8-4BA4-A4FD-EBF1D33933F6}" type="pres">
      <dgm:prSet presAssocID="{DCA17648-C63C-485D-A96B-9606B6420B55}" presName="Name37" presStyleLbl="parChTrans1D4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DE26A38B-8C41-4747-A167-42C9FA1D5CC8}" type="pres">
      <dgm:prSet presAssocID="{5D819414-9642-4A3E-A0CE-F1481D78CF9B}" presName="hierRoot2" presStyleCnt="0">
        <dgm:presLayoutVars>
          <dgm:hierBranch val="init"/>
        </dgm:presLayoutVars>
      </dgm:prSet>
      <dgm:spPr/>
    </dgm:pt>
    <dgm:pt modelId="{96CA30E6-D16A-4D15-9896-05D414856202}" type="pres">
      <dgm:prSet presAssocID="{5D819414-9642-4A3E-A0CE-F1481D78CF9B}" presName="rootComposite" presStyleCnt="0"/>
      <dgm:spPr/>
    </dgm:pt>
    <dgm:pt modelId="{44DA4067-0183-44C6-A3FE-901A254B7659}" type="pres">
      <dgm:prSet presAssocID="{5D819414-9642-4A3E-A0CE-F1481D78CF9B}" presName="rootText" presStyleLbl="node4" presStyleIdx="4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546E72-407F-490A-8676-42811521A55A}" type="pres">
      <dgm:prSet presAssocID="{5D819414-9642-4A3E-A0CE-F1481D78CF9B}" presName="rootConnector" presStyleLbl="node4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AD5DCCE8-A88D-47CC-B058-30B892FC4619}" type="pres">
      <dgm:prSet presAssocID="{5D819414-9642-4A3E-A0CE-F1481D78CF9B}" presName="hierChild4" presStyleCnt="0"/>
      <dgm:spPr/>
    </dgm:pt>
    <dgm:pt modelId="{B8947E2C-529F-47C4-9216-5A951D0C4568}" type="pres">
      <dgm:prSet presAssocID="{5D819414-9642-4A3E-A0CE-F1481D78CF9B}" presName="hierChild5" presStyleCnt="0"/>
      <dgm:spPr/>
    </dgm:pt>
    <dgm:pt modelId="{7909CB91-B2C5-43F6-AB03-7FD1D650B13E}" type="pres">
      <dgm:prSet presAssocID="{0D7FE151-B421-475D-8580-6F098F8FB265}" presName="hierChild5" presStyleCnt="0"/>
      <dgm:spPr/>
    </dgm:pt>
    <dgm:pt modelId="{54ACE267-CE16-43F8-BA73-A9C501CE4EBA}" type="pres">
      <dgm:prSet presAssocID="{159F3636-A87B-45F4-9D07-4CEFDD36FDE0}" presName="hierChild5" presStyleCnt="0"/>
      <dgm:spPr/>
    </dgm:pt>
    <dgm:pt modelId="{9C0C37CE-A742-4522-933A-DF41A3F54676}" type="pres">
      <dgm:prSet presAssocID="{4B180C34-DA9E-4D4E-873B-1A8A55F6CC8E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5CEB573-E61D-4A2F-BA3C-218CB0E14B98}" type="pres">
      <dgm:prSet presAssocID="{D5B56A10-D54A-46C3-899B-99CF25F31815}" presName="hierRoot2" presStyleCnt="0">
        <dgm:presLayoutVars>
          <dgm:hierBranch val="init"/>
        </dgm:presLayoutVars>
      </dgm:prSet>
      <dgm:spPr/>
    </dgm:pt>
    <dgm:pt modelId="{90B2F020-C265-4614-8E62-DC5DB89FADBF}" type="pres">
      <dgm:prSet presAssocID="{D5B56A10-D54A-46C3-899B-99CF25F31815}" presName="rootComposite" presStyleCnt="0"/>
      <dgm:spPr/>
    </dgm:pt>
    <dgm:pt modelId="{682BD98F-5211-4E6C-AC54-659CDA34C930}" type="pres">
      <dgm:prSet presAssocID="{D5B56A10-D54A-46C3-899B-99CF25F31815}" presName="rootText" presStyleLbl="node2" presStyleIdx="2" presStyleCnt="3" custLinFactNeighborX="6787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5E3D5F-7F9D-460E-BBF6-A7C4C6752313}" type="pres">
      <dgm:prSet presAssocID="{D5B56A10-D54A-46C3-899B-99CF25F31815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F51DC02-8785-4DDE-BC09-E1160F52188C}" type="pres">
      <dgm:prSet presAssocID="{D5B56A10-D54A-46C3-899B-99CF25F31815}" presName="hierChild4" presStyleCnt="0"/>
      <dgm:spPr/>
    </dgm:pt>
    <dgm:pt modelId="{3D3F9952-610F-4BF0-BAEB-25D49213285C}" type="pres">
      <dgm:prSet presAssocID="{EDEE41DF-0554-41F3-AB49-D01BC8C11CBB}" presName="Name37" presStyleLbl="parChTrans1D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96013B4E-E8A5-4C97-A660-AFF5CAC096E0}" type="pres">
      <dgm:prSet presAssocID="{6825E9DE-A1BB-4BC3-985B-387180023A48}" presName="hierRoot2" presStyleCnt="0">
        <dgm:presLayoutVars>
          <dgm:hierBranch val="init"/>
        </dgm:presLayoutVars>
      </dgm:prSet>
      <dgm:spPr/>
    </dgm:pt>
    <dgm:pt modelId="{601050D4-4C07-4104-9027-33F070F00AEA}" type="pres">
      <dgm:prSet presAssocID="{6825E9DE-A1BB-4BC3-985B-387180023A48}" presName="rootComposite" presStyleCnt="0"/>
      <dgm:spPr/>
    </dgm:pt>
    <dgm:pt modelId="{8FA14983-AF9A-4C94-B21F-86F9C7C17904}" type="pres">
      <dgm:prSet presAssocID="{6825E9DE-A1BB-4BC3-985B-387180023A48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A55DB0-9EA4-4257-9A2E-028AA9A24197}" type="pres">
      <dgm:prSet presAssocID="{6825E9DE-A1BB-4BC3-985B-387180023A48}" presName="rootConnector" presStyleLbl="node3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B51BDE07-BB8A-44D9-B82A-39DAF47BB8D3}" type="pres">
      <dgm:prSet presAssocID="{6825E9DE-A1BB-4BC3-985B-387180023A48}" presName="hierChild4" presStyleCnt="0"/>
      <dgm:spPr/>
    </dgm:pt>
    <dgm:pt modelId="{365246C1-6B99-4422-AEFD-0EA171A4E816}" type="pres">
      <dgm:prSet presAssocID="{8ED8AE6F-3079-4A7F-9003-40888D5F789A}" presName="Name37" presStyleLbl="parChTrans1D4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9842F4E5-1DE2-4DD2-9A22-CFE16B14C0AB}" type="pres">
      <dgm:prSet presAssocID="{829BD95B-658A-4F85-A8F8-F4347CF1DF8C}" presName="hierRoot2" presStyleCnt="0">
        <dgm:presLayoutVars>
          <dgm:hierBranch val="init"/>
        </dgm:presLayoutVars>
      </dgm:prSet>
      <dgm:spPr/>
    </dgm:pt>
    <dgm:pt modelId="{98F0E31F-FFC9-4E31-B523-9C3BF82F7DDC}" type="pres">
      <dgm:prSet presAssocID="{829BD95B-658A-4F85-A8F8-F4347CF1DF8C}" presName="rootComposite" presStyleCnt="0"/>
      <dgm:spPr/>
    </dgm:pt>
    <dgm:pt modelId="{52342969-4F7A-4021-91C8-4B4BAEC79A9D}" type="pres">
      <dgm:prSet presAssocID="{829BD95B-658A-4F85-A8F8-F4347CF1DF8C}" presName="rootText" presStyleLbl="node4" presStyleIdx="5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B689C5-3558-4137-B72B-47EF8B7526DA}" type="pres">
      <dgm:prSet presAssocID="{829BD95B-658A-4F85-A8F8-F4347CF1DF8C}" presName="rootConnector" presStyleLbl="node4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B541B7A3-E196-49AE-A4D4-BB5219BED2B9}" type="pres">
      <dgm:prSet presAssocID="{829BD95B-658A-4F85-A8F8-F4347CF1DF8C}" presName="hierChild4" presStyleCnt="0"/>
      <dgm:spPr/>
    </dgm:pt>
    <dgm:pt modelId="{367B9CE2-BD6B-4671-9D96-9A233DC12F1E}" type="pres">
      <dgm:prSet presAssocID="{829BD95B-658A-4F85-A8F8-F4347CF1DF8C}" presName="hierChild5" presStyleCnt="0"/>
      <dgm:spPr/>
    </dgm:pt>
    <dgm:pt modelId="{DCF56E1A-C672-481B-A30F-58E734EF1B91}" type="pres">
      <dgm:prSet presAssocID="{6825E9DE-A1BB-4BC3-985B-387180023A48}" presName="hierChild5" presStyleCnt="0"/>
      <dgm:spPr/>
    </dgm:pt>
    <dgm:pt modelId="{2B5E4C5D-2048-4611-B574-C71AA8B54155}" type="pres">
      <dgm:prSet presAssocID="{37AFD3AE-0DB5-4199-9015-17A269D4FC6E}" presName="Name37" presStyleLbl="parChTrans1D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03BEC401-A333-4106-8E66-9622B069185A}" type="pres">
      <dgm:prSet presAssocID="{F19E9669-6A01-4B31-924F-3123E0C8192D}" presName="hierRoot2" presStyleCnt="0">
        <dgm:presLayoutVars>
          <dgm:hierBranch val="init"/>
        </dgm:presLayoutVars>
      </dgm:prSet>
      <dgm:spPr/>
    </dgm:pt>
    <dgm:pt modelId="{7B5CAB6D-C966-4CB2-BDB7-5A2B729C3C66}" type="pres">
      <dgm:prSet presAssocID="{F19E9669-6A01-4B31-924F-3123E0C8192D}" presName="rootComposite" presStyleCnt="0"/>
      <dgm:spPr/>
    </dgm:pt>
    <dgm:pt modelId="{EA2F60ED-4C19-42E8-A1E2-5CC9994B2A41}" type="pres">
      <dgm:prSet presAssocID="{F19E9669-6A01-4B31-924F-3123E0C8192D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AAABAE-A1A7-45EF-B322-184BD0B3A38D}" type="pres">
      <dgm:prSet presAssocID="{F19E9669-6A01-4B31-924F-3123E0C8192D}" presName="rootConnector" presStyleLbl="node3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B02BBF8D-26B9-467E-9C23-CA3131F37168}" type="pres">
      <dgm:prSet presAssocID="{F19E9669-6A01-4B31-924F-3123E0C8192D}" presName="hierChild4" presStyleCnt="0"/>
      <dgm:spPr/>
    </dgm:pt>
    <dgm:pt modelId="{5B8BB58E-0CC8-4309-936E-BBF8DF5A7AD8}" type="pres">
      <dgm:prSet presAssocID="{71BA7C60-F8C3-432D-A023-51A94E507B52}" presName="Name37" presStyleLbl="parChTrans1D4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4FABE32C-732D-49B7-8CA2-C1AB2B13774B}" type="pres">
      <dgm:prSet presAssocID="{AC897265-1B63-4B84-96B8-D321E9AB4EA5}" presName="hierRoot2" presStyleCnt="0">
        <dgm:presLayoutVars>
          <dgm:hierBranch val="init"/>
        </dgm:presLayoutVars>
      </dgm:prSet>
      <dgm:spPr/>
    </dgm:pt>
    <dgm:pt modelId="{7C6D936D-9EF9-4D51-A13C-FA52497FD10B}" type="pres">
      <dgm:prSet presAssocID="{AC897265-1B63-4B84-96B8-D321E9AB4EA5}" presName="rootComposite" presStyleCnt="0"/>
      <dgm:spPr/>
    </dgm:pt>
    <dgm:pt modelId="{9F6E89DC-7891-44B7-A560-8167C61EB210}" type="pres">
      <dgm:prSet presAssocID="{AC897265-1B63-4B84-96B8-D321E9AB4EA5}" presName="rootText" presStyleLbl="node4" presStyleIdx="6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893D1B-1FD7-4F02-A7B1-FE2D33BBCD26}" type="pres">
      <dgm:prSet presAssocID="{AC897265-1B63-4B84-96B8-D321E9AB4EA5}" presName="rootConnector" presStyleLbl="node4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3A22F372-62D0-4356-90AF-FBA262172F46}" type="pres">
      <dgm:prSet presAssocID="{AC897265-1B63-4B84-96B8-D321E9AB4EA5}" presName="hierChild4" presStyleCnt="0"/>
      <dgm:spPr/>
    </dgm:pt>
    <dgm:pt modelId="{12182AC9-7A6F-45D8-9BE9-9241A3B4D8AF}" type="pres">
      <dgm:prSet presAssocID="{AC897265-1B63-4B84-96B8-D321E9AB4EA5}" presName="hierChild5" presStyleCnt="0"/>
      <dgm:spPr/>
    </dgm:pt>
    <dgm:pt modelId="{7B18661F-1573-4AB7-A6D4-07498B9A77FB}" type="pres">
      <dgm:prSet presAssocID="{E47F5117-38C8-4ACB-A7FE-C82DDE672014}" presName="Name37" presStyleLbl="parChTrans1D4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93A5099F-B32E-4905-8257-1B1647800514}" type="pres">
      <dgm:prSet presAssocID="{BCD220EF-89C4-4E3D-A388-67BC9EF83625}" presName="hierRoot2" presStyleCnt="0">
        <dgm:presLayoutVars>
          <dgm:hierBranch val="init"/>
        </dgm:presLayoutVars>
      </dgm:prSet>
      <dgm:spPr/>
    </dgm:pt>
    <dgm:pt modelId="{1C203AA4-7968-4766-9654-1A2053C5EFC6}" type="pres">
      <dgm:prSet presAssocID="{BCD220EF-89C4-4E3D-A388-67BC9EF83625}" presName="rootComposite" presStyleCnt="0"/>
      <dgm:spPr/>
    </dgm:pt>
    <dgm:pt modelId="{9450153D-2B1E-4467-852B-C6B67C57C2B8}" type="pres">
      <dgm:prSet presAssocID="{BCD220EF-89C4-4E3D-A388-67BC9EF83625}" presName="rootText" presStyleLbl="node4" presStyleIdx="7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11839D-C630-449A-AF45-D568B40C05F9}" type="pres">
      <dgm:prSet presAssocID="{BCD220EF-89C4-4E3D-A388-67BC9EF83625}" presName="rootConnector" presStyleLbl="node4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1DDB79E4-9FCB-47F1-9A6C-763A351830C4}" type="pres">
      <dgm:prSet presAssocID="{BCD220EF-89C4-4E3D-A388-67BC9EF83625}" presName="hierChild4" presStyleCnt="0"/>
      <dgm:spPr/>
    </dgm:pt>
    <dgm:pt modelId="{D7DB9BFF-05E5-49C9-9B42-5BEB2D189772}" type="pres">
      <dgm:prSet presAssocID="{05EB0DFE-D782-4168-A5E3-0EA12EDE464B}" presName="Name37" presStyleLbl="parChTrans1D4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C21F1F4C-EC2B-45F1-BFB7-6B4925612ECC}" type="pres">
      <dgm:prSet presAssocID="{01D66A03-B9BB-49B0-B771-C56388A87812}" presName="hierRoot2" presStyleCnt="0">
        <dgm:presLayoutVars>
          <dgm:hierBranch val="init"/>
        </dgm:presLayoutVars>
      </dgm:prSet>
      <dgm:spPr/>
    </dgm:pt>
    <dgm:pt modelId="{F52372B7-ED8E-47FB-B8B3-BC1F4C56AF42}" type="pres">
      <dgm:prSet presAssocID="{01D66A03-B9BB-49B0-B771-C56388A87812}" presName="rootComposite" presStyleCnt="0"/>
      <dgm:spPr/>
    </dgm:pt>
    <dgm:pt modelId="{77B05563-2001-4BCF-8DD4-2B1E9A625400}" type="pres">
      <dgm:prSet presAssocID="{01D66A03-B9BB-49B0-B771-C56388A87812}" presName="rootText" presStyleLbl="node4" presStyleIdx="8" presStyleCnt="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8ACD9E-38AD-4145-9CF0-9115F1FA9C77}" type="pres">
      <dgm:prSet presAssocID="{01D66A03-B9BB-49B0-B771-C56388A87812}" presName="rootConnector" presStyleLbl="node4" presStyleIdx="8" presStyleCnt="9"/>
      <dgm:spPr/>
      <dgm:t>
        <a:bodyPr/>
        <a:lstStyle/>
        <a:p>
          <a:pPr latinLnBrk="1"/>
          <a:endParaRPr lang="ko-KR" altLang="en-US"/>
        </a:p>
      </dgm:t>
    </dgm:pt>
    <dgm:pt modelId="{EA6C68C7-0DC8-4B92-9398-E5F91DF0A652}" type="pres">
      <dgm:prSet presAssocID="{01D66A03-B9BB-49B0-B771-C56388A87812}" presName="hierChild4" presStyleCnt="0"/>
      <dgm:spPr/>
    </dgm:pt>
    <dgm:pt modelId="{6C703A4D-8E7A-4836-9637-A431EB430A60}" type="pres">
      <dgm:prSet presAssocID="{01D66A03-B9BB-49B0-B771-C56388A87812}" presName="hierChild5" presStyleCnt="0"/>
      <dgm:spPr/>
    </dgm:pt>
    <dgm:pt modelId="{483647A9-8DF0-4BC5-B3D9-F2CFA0F16E40}" type="pres">
      <dgm:prSet presAssocID="{BCD220EF-89C4-4E3D-A388-67BC9EF83625}" presName="hierChild5" presStyleCnt="0"/>
      <dgm:spPr/>
    </dgm:pt>
    <dgm:pt modelId="{C1448406-E345-42E7-B5E1-B54CEB305BDE}" type="pres">
      <dgm:prSet presAssocID="{F19E9669-6A01-4B31-924F-3123E0C8192D}" presName="hierChild5" presStyleCnt="0"/>
      <dgm:spPr/>
    </dgm:pt>
    <dgm:pt modelId="{47BBF259-647B-4DCE-98DF-33B6D73CF90E}" type="pres">
      <dgm:prSet presAssocID="{D5B56A10-D54A-46C3-899B-99CF25F31815}" presName="hierChild5" presStyleCnt="0"/>
      <dgm:spPr/>
    </dgm:pt>
    <dgm:pt modelId="{FC260182-3345-475E-B431-6586E0BE8597}" type="pres">
      <dgm:prSet presAssocID="{A656090D-9667-4B25-864F-BBECC517D329}" presName="hierChild3" presStyleCnt="0"/>
      <dgm:spPr/>
    </dgm:pt>
  </dgm:ptLst>
  <dgm:cxnLst>
    <dgm:cxn modelId="{D6EBA7F1-2AA1-478F-8091-805BAA199FCC}" type="presOf" srcId="{82AC2D04-31EE-4C63-9CD6-D594D6021739}" destId="{CEFB0FA2-BCEB-44A7-9820-E163D4DBC3C4}" srcOrd="1" destOrd="0" presId="urn:microsoft.com/office/officeart/2005/8/layout/orgChart1"/>
    <dgm:cxn modelId="{E5D5DA98-DEB5-4FD6-8D05-621804C73B9F}" type="presOf" srcId="{0D7FE151-B421-475D-8580-6F098F8FB265}" destId="{5E8B9A1D-0426-4B18-A7C2-3BEFA3975135}" srcOrd="1" destOrd="0" presId="urn:microsoft.com/office/officeart/2005/8/layout/orgChart1"/>
    <dgm:cxn modelId="{9D2A59B9-1CA8-465C-BA5C-3CEF80905A67}" type="presOf" srcId="{52BBABB8-4B03-4D18-AC00-98E665283759}" destId="{6DD3C9E4-EAF1-4980-A923-31F2E2059030}" srcOrd="0" destOrd="0" presId="urn:microsoft.com/office/officeart/2005/8/layout/orgChart1"/>
    <dgm:cxn modelId="{2D12F961-43A0-4B04-93AB-D888769CE386}" type="presOf" srcId="{2A77038E-D92E-4065-BF78-96B908E31A99}" destId="{83508429-6103-40E0-9A87-B4F6FFD6832E}" srcOrd="0" destOrd="0" presId="urn:microsoft.com/office/officeart/2005/8/layout/orgChart1"/>
    <dgm:cxn modelId="{BEB3E435-5A4B-4CF0-9882-F6497D6D9AC0}" srcId="{B9402B2E-EFD4-4363-811A-4943B2B0EBCB}" destId="{A656090D-9667-4B25-864F-BBECC517D329}" srcOrd="0" destOrd="0" parTransId="{1BE9D961-403C-4A23-893A-9C6E09C55BFA}" sibTransId="{E4F0F02A-FBCD-474E-B887-DDA7CC4B838B}"/>
    <dgm:cxn modelId="{D3FD4A6C-BA39-4542-9CE7-DE9577C9FE79}" srcId="{0D7FE151-B421-475D-8580-6F098F8FB265}" destId="{5D819414-9642-4A3E-A0CE-F1481D78CF9B}" srcOrd="0" destOrd="0" parTransId="{DCA17648-C63C-485D-A96B-9606B6420B55}" sibTransId="{985B7F81-64A3-402C-B1CB-6F9329B9B3FF}"/>
    <dgm:cxn modelId="{88752E2E-A612-4945-8FAF-30D6F849917C}" type="presOf" srcId="{A656090D-9667-4B25-864F-BBECC517D329}" destId="{857B3CDF-1DE9-4515-8958-1725CECCA1C1}" srcOrd="0" destOrd="0" presId="urn:microsoft.com/office/officeart/2005/8/layout/orgChart1"/>
    <dgm:cxn modelId="{A8B78365-B462-433A-9134-82246788B294}" type="presOf" srcId="{2A7B6A49-B767-42CF-9058-799CC67B71C7}" destId="{41206294-3BB2-440B-A925-2A795219FB0B}" srcOrd="1" destOrd="0" presId="urn:microsoft.com/office/officeart/2005/8/layout/orgChart1"/>
    <dgm:cxn modelId="{55247EA0-1E1F-4979-9C7E-528E459B1885}" type="presOf" srcId="{1AC1C8C3-D2BF-406D-84D5-5FC058694926}" destId="{A67F531C-DC37-4EFF-A065-A5667978AA55}" srcOrd="1" destOrd="0" presId="urn:microsoft.com/office/officeart/2005/8/layout/orgChart1"/>
    <dgm:cxn modelId="{CBAABFA5-E568-4AAD-98CA-5A2FD804D2E8}" type="presOf" srcId="{AC897265-1B63-4B84-96B8-D321E9AB4EA5}" destId="{CF893D1B-1FD7-4F02-A7B1-FE2D33BBCD26}" srcOrd="1" destOrd="0" presId="urn:microsoft.com/office/officeart/2005/8/layout/orgChart1"/>
    <dgm:cxn modelId="{FC806D75-3EC7-4410-BA22-54992BE83BB5}" srcId="{82AC2D04-31EE-4C63-9CD6-D594D6021739}" destId="{FE3ABC68-BA9F-48AA-B816-9EEA35303D83}" srcOrd="0" destOrd="0" parTransId="{9E445364-A910-472B-9E6B-63F0125E1069}" sibTransId="{27E5B619-5BCF-4ADA-A7F0-C21163EDE545}"/>
    <dgm:cxn modelId="{1310EC2E-1F01-4F12-B5A1-61446EF9AFBD}" type="presOf" srcId="{FE3ABC68-BA9F-48AA-B816-9EEA35303D83}" destId="{FFF1C96D-ACBE-44AE-B949-B01A7D996355}" srcOrd="0" destOrd="0" presId="urn:microsoft.com/office/officeart/2005/8/layout/orgChart1"/>
    <dgm:cxn modelId="{A3C94E2D-0B31-4786-8CC5-FC9649CB4749}" srcId="{159F3636-A87B-45F4-9D07-4CEFDD36FDE0}" destId="{0D7FE151-B421-475D-8580-6F098F8FB265}" srcOrd="0" destOrd="0" parTransId="{E27CB3D6-8824-4B5C-B89A-854A15FF00FD}" sibTransId="{68DE4136-89F6-4F84-B1E0-3C96B6EDAFD0}"/>
    <dgm:cxn modelId="{F46D41EE-5BC8-47DC-B381-CFD01EE21A90}" type="presOf" srcId="{0D7FE151-B421-475D-8580-6F098F8FB265}" destId="{1A9BC622-2024-40B7-8B74-A8310A642F31}" srcOrd="0" destOrd="0" presId="urn:microsoft.com/office/officeart/2005/8/layout/orgChart1"/>
    <dgm:cxn modelId="{479A5842-46FF-497F-938B-96EE3AE9DDA7}" type="presOf" srcId="{D5B56A10-D54A-46C3-899B-99CF25F31815}" destId="{682BD98F-5211-4E6C-AC54-659CDA34C930}" srcOrd="0" destOrd="0" presId="urn:microsoft.com/office/officeart/2005/8/layout/orgChart1"/>
    <dgm:cxn modelId="{016AAE91-A3B5-49FC-B4AC-4F05383206FF}" type="presOf" srcId="{829BD95B-658A-4F85-A8F8-F4347CF1DF8C}" destId="{99B689C5-3558-4137-B72B-47EF8B7526DA}" srcOrd="1" destOrd="0" presId="urn:microsoft.com/office/officeart/2005/8/layout/orgChart1"/>
    <dgm:cxn modelId="{08563A5E-668A-4C45-9CF5-822E8C95D42E}" type="presOf" srcId="{9E445364-A910-472B-9E6B-63F0125E1069}" destId="{F3E37FDB-322A-47EC-91F3-C519A0C99153}" srcOrd="0" destOrd="0" presId="urn:microsoft.com/office/officeart/2005/8/layout/orgChart1"/>
    <dgm:cxn modelId="{80BBC552-C323-4549-9763-8ED98E36EB96}" srcId="{52BBABB8-4B03-4D18-AC00-98E665283759}" destId="{8ADCAFB3-AE28-419D-80C0-CF00BA334132}" srcOrd="1" destOrd="0" parTransId="{2A77038E-D92E-4065-BF78-96B908E31A99}" sibTransId="{BA7ACB2B-3AA3-4610-9DE9-03B7D35D25A7}"/>
    <dgm:cxn modelId="{BE86A48C-F2F9-4F88-87BE-C22C620E7EF2}" srcId="{8ADCAFB3-AE28-419D-80C0-CF00BA334132}" destId="{1AC1C8C3-D2BF-406D-84D5-5FC058694926}" srcOrd="0" destOrd="0" parTransId="{CAD65336-28BC-4F40-9FFC-B330863D161C}" sibTransId="{52EC1B0A-01AA-49A8-99DD-D5C703C7F353}"/>
    <dgm:cxn modelId="{26BC9A86-4DF0-44B0-B469-8FC2A02B666C}" srcId="{52BBABB8-4B03-4D18-AC00-98E665283759}" destId="{82AC2D04-31EE-4C63-9CD6-D594D6021739}" srcOrd="0" destOrd="0" parTransId="{8B715DD7-F336-4105-A845-E0FF93677670}" sibTransId="{B3E9F6DC-F591-44CB-B6F1-50649356C6AE}"/>
    <dgm:cxn modelId="{CC9DA96C-A9FE-4787-ADDF-53FFF51040D2}" type="presOf" srcId="{6825E9DE-A1BB-4BC3-985B-387180023A48}" destId="{4EA55DB0-9EA4-4257-9A2E-028AA9A24197}" srcOrd="1" destOrd="0" presId="urn:microsoft.com/office/officeart/2005/8/layout/orgChart1"/>
    <dgm:cxn modelId="{8179DB48-D9FE-489B-BB8E-13F13C855975}" type="presOf" srcId="{159F3636-A87B-45F4-9D07-4CEFDD36FDE0}" destId="{22D073BA-70A6-419E-9C59-C7DA7099C7AC}" srcOrd="0" destOrd="0" presId="urn:microsoft.com/office/officeart/2005/8/layout/orgChart1"/>
    <dgm:cxn modelId="{C77BE55A-4394-4A77-8339-85F068401845}" type="presOf" srcId="{E27CB3D6-8824-4B5C-B89A-854A15FF00FD}" destId="{1256F206-C899-414E-BE9B-E67BB7148B29}" srcOrd="0" destOrd="0" presId="urn:microsoft.com/office/officeart/2005/8/layout/orgChart1"/>
    <dgm:cxn modelId="{D7494F4F-0C16-4FEE-9F74-AECF9BE1E3F2}" srcId="{D5B56A10-D54A-46C3-899B-99CF25F31815}" destId="{F19E9669-6A01-4B31-924F-3123E0C8192D}" srcOrd="1" destOrd="0" parTransId="{37AFD3AE-0DB5-4199-9015-17A269D4FC6E}" sibTransId="{B66A4DFD-2D52-4445-99EC-E232781A2413}"/>
    <dgm:cxn modelId="{E2913CC7-4C7D-48DA-8319-CDDB44E641A1}" type="presOf" srcId="{B9402B2E-EFD4-4363-811A-4943B2B0EBCB}" destId="{1848D2F9-C9C4-4F84-B42B-87C8A433DBC2}" srcOrd="0" destOrd="0" presId="urn:microsoft.com/office/officeart/2005/8/layout/orgChart1"/>
    <dgm:cxn modelId="{15DAA0C4-7751-416C-B249-A2F769F213D5}" type="presOf" srcId="{829BD95B-658A-4F85-A8F8-F4347CF1DF8C}" destId="{52342969-4F7A-4021-91C8-4B4BAEC79A9D}" srcOrd="0" destOrd="0" presId="urn:microsoft.com/office/officeart/2005/8/layout/orgChart1"/>
    <dgm:cxn modelId="{59A939FF-CC8C-4EFF-92E9-AFCC7A85E4B2}" type="presOf" srcId="{E524341E-63BF-4C20-BA4D-2E788D16A980}" destId="{87896451-5910-4C48-8883-816365FC26D6}" srcOrd="0" destOrd="0" presId="urn:microsoft.com/office/officeart/2005/8/layout/orgChart1"/>
    <dgm:cxn modelId="{5302F5AB-0693-45A8-B45C-98267662730B}" type="presOf" srcId="{D5B56A10-D54A-46C3-899B-99CF25F31815}" destId="{975E3D5F-7F9D-460E-BBF6-A7C4C6752313}" srcOrd="1" destOrd="0" presId="urn:microsoft.com/office/officeart/2005/8/layout/orgChart1"/>
    <dgm:cxn modelId="{337518AD-8122-4C97-A5DB-4619A72AF0F7}" type="presOf" srcId="{BCD220EF-89C4-4E3D-A388-67BC9EF83625}" destId="{A511839D-C630-449A-AF45-D568B40C05F9}" srcOrd="1" destOrd="0" presId="urn:microsoft.com/office/officeart/2005/8/layout/orgChart1"/>
    <dgm:cxn modelId="{49B794AB-310C-4BFB-B6D9-BCB67940CFDA}" type="presOf" srcId="{1E781CFA-29CF-43B0-B567-F2A60EC384C6}" destId="{B6862950-4B13-4ABF-8E5E-C090B1CC4743}" srcOrd="0" destOrd="0" presId="urn:microsoft.com/office/officeart/2005/8/layout/orgChart1"/>
    <dgm:cxn modelId="{D7D17C9F-8CB1-4164-9B6A-FBAB9A9DCC97}" type="presOf" srcId="{4B180C34-DA9E-4D4E-873B-1A8A55F6CC8E}" destId="{9C0C37CE-A742-4522-933A-DF41A3F54676}" srcOrd="0" destOrd="0" presId="urn:microsoft.com/office/officeart/2005/8/layout/orgChart1"/>
    <dgm:cxn modelId="{61DDD4F1-63C1-40D6-890E-1AF103534CB6}" type="presOf" srcId="{EE6C1361-A3D2-47F6-8B5C-230FC3143508}" destId="{0520C490-EB84-421F-AEFF-3409ED6CF510}" srcOrd="0" destOrd="0" presId="urn:microsoft.com/office/officeart/2005/8/layout/orgChart1"/>
    <dgm:cxn modelId="{05A2D515-859E-42D2-8F62-6A1230E94355}" type="presOf" srcId="{2A7B6A49-B767-42CF-9058-799CC67B71C7}" destId="{9D5C0B61-685B-4D8D-B639-64367E4579D4}" srcOrd="0" destOrd="0" presId="urn:microsoft.com/office/officeart/2005/8/layout/orgChart1"/>
    <dgm:cxn modelId="{F1281B61-3CCC-4B2B-BED6-9CEFA66D16A8}" type="presOf" srcId="{FE3ABC68-BA9F-48AA-B816-9EEA35303D83}" destId="{AA75C83E-D8F2-4665-8FB2-DB8FC9A0F169}" srcOrd="1" destOrd="0" presId="urn:microsoft.com/office/officeart/2005/8/layout/orgChart1"/>
    <dgm:cxn modelId="{6442E7AD-8B2C-4F94-B656-0827B87C39CB}" type="presOf" srcId="{EDEE41DF-0554-41F3-AB49-D01BC8C11CBB}" destId="{3D3F9952-610F-4BF0-BAEB-25D49213285C}" srcOrd="0" destOrd="0" presId="urn:microsoft.com/office/officeart/2005/8/layout/orgChart1"/>
    <dgm:cxn modelId="{0DF2EA1F-62AA-433F-BDC9-C56A74F3E94E}" type="presOf" srcId="{8B715DD7-F336-4105-A845-E0FF93677670}" destId="{06939123-D970-401D-848A-6287E596CD78}" srcOrd="0" destOrd="0" presId="urn:microsoft.com/office/officeart/2005/8/layout/orgChart1"/>
    <dgm:cxn modelId="{0721E1E4-9109-4013-9254-288E4CC2DA40}" type="presOf" srcId="{05EB0DFE-D782-4168-A5E3-0EA12EDE464B}" destId="{D7DB9BFF-05E5-49C9-9B42-5BEB2D189772}" srcOrd="0" destOrd="0" presId="urn:microsoft.com/office/officeart/2005/8/layout/orgChart1"/>
    <dgm:cxn modelId="{95670B33-A948-4279-9EE5-4847D47DA5C9}" type="presOf" srcId="{230A73A0-FF0B-44E5-BE4E-6C7BE15E5B4F}" destId="{6552B60B-1B78-492D-9FC8-E901815E0884}" srcOrd="0" destOrd="0" presId="urn:microsoft.com/office/officeart/2005/8/layout/orgChart1"/>
    <dgm:cxn modelId="{8EB350D4-0908-494E-994C-12C67C5F4BF4}" type="presOf" srcId="{6825E9DE-A1BB-4BC3-985B-387180023A48}" destId="{8FA14983-AF9A-4C94-B21F-86F9C7C17904}" srcOrd="0" destOrd="0" presId="urn:microsoft.com/office/officeart/2005/8/layout/orgChart1"/>
    <dgm:cxn modelId="{D538527A-9A6C-43D2-B173-68B52A4977FB}" type="presOf" srcId="{8ED8AE6F-3079-4A7F-9003-40888D5F789A}" destId="{365246C1-6B99-4422-AEFD-0EA171A4E816}" srcOrd="0" destOrd="0" presId="urn:microsoft.com/office/officeart/2005/8/layout/orgChart1"/>
    <dgm:cxn modelId="{8CA281F4-79A8-433D-909E-2047A5C86F42}" type="presOf" srcId="{CAD65336-28BC-4F40-9FFC-B330863D161C}" destId="{695DFC12-487B-40BF-8B09-2642A32078EA}" srcOrd="0" destOrd="0" presId="urn:microsoft.com/office/officeart/2005/8/layout/orgChart1"/>
    <dgm:cxn modelId="{C0A7F743-F2D5-4763-8646-21B3ED387AE0}" srcId="{1AC1C8C3-D2BF-406D-84D5-5FC058694926}" destId="{7B9095EB-5A9D-4E59-AF07-1FCE247F5D0F}" srcOrd="0" destOrd="0" parTransId="{1E781CFA-29CF-43B0-B567-F2A60EC384C6}" sibTransId="{390CD457-EC79-42AC-8BE8-485FDFC2E9CD}"/>
    <dgm:cxn modelId="{3E2C020A-099F-46BB-B743-DAABBF1A9600}" type="presOf" srcId="{7B9095EB-5A9D-4E59-AF07-1FCE247F5D0F}" destId="{0248FF76-B2B8-4759-B682-819CB79B6D56}" srcOrd="0" destOrd="0" presId="urn:microsoft.com/office/officeart/2005/8/layout/orgChart1"/>
    <dgm:cxn modelId="{0FC5EEFE-D99A-4978-A12C-629238FD58D1}" type="presOf" srcId="{E47F5117-38C8-4ACB-A7FE-C82DDE672014}" destId="{7B18661F-1573-4AB7-A6D4-07498B9A77FB}" srcOrd="0" destOrd="0" presId="urn:microsoft.com/office/officeart/2005/8/layout/orgChart1"/>
    <dgm:cxn modelId="{0A5FCB2C-CB05-4E07-B7CD-6B876B7F96F7}" type="presOf" srcId="{82AC2D04-31EE-4C63-9CD6-D594D6021739}" destId="{07CB9DD0-842C-41DB-AA14-5F8EAC641045}" srcOrd="0" destOrd="0" presId="urn:microsoft.com/office/officeart/2005/8/layout/orgChart1"/>
    <dgm:cxn modelId="{A18E009B-7351-4BD9-AA41-D3A0B0F29D19}" type="presOf" srcId="{A656090D-9667-4B25-864F-BBECC517D329}" destId="{8CCF019C-E854-46EA-8052-1B057EBC91CE}" srcOrd="1" destOrd="0" presId="urn:microsoft.com/office/officeart/2005/8/layout/orgChart1"/>
    <dgm:cxn modelId="{01FA895C-0863-4A0A-9E12-712011786BD8}" srcId="{F19E9669-6A01-4B31-924F-3123E0C8192D}" destId="{BCD220EF-89C4-4E3D-A388-67BC9EF83625}" srcOrd="1" destOrd="0" parTransId="{E47F5117-38C8-4ACB-A7FE-C82DDE672014}" sibTransId="{7E33960D-95BC-4CCA-8F81-8E22133EF9EE}"/>
    <dgm:cxn modelId="{B96DA693-EB8E-4C0E-B701-DA49ADBADE8A}" type="presOf" srcId="{159F3636-A87B-45F4-9D07-4CEFDD36FDE0}" destId="{200BF522-B40A-4CAD-A12A-957CCF5F661A}" srcOrd="1" destOrd="0" presId="urn:microsoft.com/office/officeart/2005/8/layout/orgChart1"/>
    <dgm:cxn modelId="{24BE2949-64C9-4C28-A8B9-E5F7029C3BBD}" type="presOf" srcId="{AC897265-1B63-4B84-96B8-D321E9AB4EA5}" destId="{9F6E89DC-7891-44B7-A560-8167C61EB210}" srcOrd="0" destOrd="0" presId="urn:microsoft.com/office/officeart/2005/8/layout/orgChart1"/>
    <dgm:cxn modelId="{4F436F16-4C6B-4FB3-934C-43022756E3B5}" type="presOf" srcId="{DCA17648-C63C-485D-A96B-9606B6420B55}" destId="{E42FA6D8-56C8-4BA4-A4FD-EBF1D33933F6}" srcOrd="0" destOrd="0" presId="urn:microsoft.com/office/officeart/2005/8/layout/orgChart1"/>
    <dgm:cxn modelId="{9C10EB0E-B722-4A9C-9E7B-717035BE786B}" srcId="{A656090D-9667-4B25-864F-BBECC517D329}" destId="{52BBABB8-4B03-4D18-AC00-98E665283759}" srcOrd="0" destOrd="0" parTransId="{E524341E-63BF-4C20-BA4D-2E788D16A980}" sibTransId="{6BAB5F46-F9FA-4612-BFC3-2C570C422D76}"/>
    <dgm:cxn modelId="{D00B4978-4A2B-435D-B267-57FFD1C861A0}" type="presOf" srcId="{8ADCAFB3-AE28-419D-80C0-CF00BA334132}" destId="{565259F1-AF2A-4DDB-BF0C-6226D647ED12}" srcOrd="1" destOrd="0" presId="urn:microsoft.com/office/officeart/2005/8/layout/orgChart1"/>
    <dgm:cxn modelId="{2D1E278F-7BDF-48E6-B713-480F53C330F8}" srcId="{6825E9DE-A1BB-4BC3-985B-387180023A48}" destId="{829BD95B-658A-4F85-A8F8-F4347CF1DF8C}" srcOrd="0" destOrd="0" parTransId="{8ED8AE6F-3079-4A7F-9003-40888D5F789A}" sibTransId="{8BAD82DC-31C9-44D8-A33A-60BDEFCCE719}"/>
    <dgm:cxn modelId="{0B8AFF66-C72C-4299-957B-869A1D85E431}" srcId="{BCD220EF-89C4-4E3D-A388-67BC9EF83625}" destId="{01D66A03-B9BB-49B0-B771-C56388A87812}" srcOrd="0" destOrd="0" parTransId="{05EB0DFE-D782-4168-A5E3-0EA12EDE464B}" sibTransId="{1BC66A48-F1F0-4F20-8FE2-EED88CC3A7CB}"/>
    <dgm:cxn modelId="{42947F28-F883-40A8-AAFE-9FE70B150C6D}" type="presOf" srcId="{F19E9669-6A01-4B31-924F-3123E0C8192D}" destId="{DBAAABAE-A1A7-45EF-B322-184BD0B3A38D}" srcOrd="1" destOrd="0" presId="urn:microsoft.com/office/officeart/2005/8/layout/orgChart1"/>
    <dgm:cxn modelId="{D56D4777-CD0E-45A0-A1B0-E194618F3140}" type="presOf" srcId="{8ADCAFB3-AE28-419D-80C0-CF00BA334132}" destId="{1763295B-6A7B-4627-B1C0-60456FEB215D}" srcOrd="0" destOrd="0" presId="urn:microsoft.com/office/officeart/2005/8/layout/orgChart1"/>
    <dgm:cxn modelId="{19C7BEF5-AF54-425D-8B0D-23C0FDD25138}" type="presOf" srcId="{5D819414-9642-4A3E-A0CE-F1481D78CF9B}" destId="{44DA4067-0183-44C6-A3FE-901A254B7659}" srcOrd="0" destOrd="0" presId="urn:microsoft.com/office/officeart/2005/8/layout/orgChart1"/>
    <dgm:cxn modelId="{D7A94E2F-7885-469F-8EEE-36A70C18BC52}" type="presOf" srcId="{37AFD3AE-0DB5-4199-9015-17A269D4FC6E}" destId="{2B5E4C5D-2048-4611-B574-C71AA8B54155}" srcOrd="0" destOrd="0" presId="urn:microsoft.com/office/officeart/2005/8/layout/orgChart1"/>
    <dgm:cxn modelId="{B50A55B7-E22B-4DB5-AD98-CC42DA24ECD8}" srcId="{A656090D-9667-4B25-864F-BBECC517D329}" destId="{159F3636-A87B-45F4-9D07-4CEFDD36FDE0}" srcOrd="1" destOrd="0" parTransId="{230A73A0-FF0B-44E5-BE4E-6C7BE15E5B4F}" sibTransId="{A2A4815B-AE70-4868-8A4E-B55508F112A0}"/>
    <dgm:cxn modelId="{16ECF14C-4E59-4AF1-A0FF-FF77D1DE1AC6}" type="presOf" srcId="{5D819414-9642-4A3E-A0CE-F1481D78CF9B}" destId="{A7546E72-407F-490A-8676-42811521A55A}" srcOrd="1" destOrd="0" presId="urn:microsoft.com/office/officeart/2005/8/layout/orgChart1"/>
    <dgm:cxn modelId="{62ACD801-09A3-4ED2-9ADE-F35D2F1B74CA}" srcId="{D5B56A10-D54A-46C3-899B-99CF25F31815}" destId="{6825E9DE-A1BB-4BC3-985B-387180023A48}" srcOrd="0" destOrd="0" parTransId="{EDEE41DF-0554-41F3-AB49-D01BC8C11CBB}" sibTransId="{1F27B37A-ADBC-4293-929E-C356B112F439}"/>
    <dgm:cxn modelId="{73FBD5F2-D993-4128-A305-8099292A44ED}" type="presOf" srcId="{BCD220EF-89C4-4E3D-A388-67BC9EF83625}" destId="{9450153D-2B1E-4467-852B-C6B67C57C2B8}" srcOrd="0" destOrd="0" presId="urn:microsoft.com/office/officeart/2005/8/layout/orgChart1"/>
    <dgm:cxn modelId="{B4ABE9CB-456A-4741-BF2A-1A68C0E1D3DF}" srcId="{A656090D-9667-4B25-864F-BBECC517D329}" destId="{D5B56A10-D54A-46C3-899B-99CF25F31815}" srcOrd="2" destOrd="0" parTransId="{4B180C34-DA9E-4D4E-873B-1A8A55F6CC8E}" sibTransId="{086ECE9F-E856-47B6-8B57-FB5886B538A4}"/>
    <dgm:cxn modelId="{812F42D8-9C76-40BD-A63D-547DA1891123}" type="presOf" srcId="{71BA7C60-F8C3-432D-A023-51A94E507B52}" destId="{5B8BB58E-0CC8-4309-936E-BBF8DF5A7AD8}" srcOrd="0" destOrd="0" presId="urn:microsoft.com/office/officeart/2005/8/layout/orgChart1"/>
    <dgm:cxn modelId="{9923D8A0-0872-42E8-AF30-78A3A61C7954}" srcId="{FE3ABC68-BA9F-48AA-B816-9EEA35303D83}" destId="{2A7B6A49-B767-42CF-9058-799CC67B71C7}" srcOrd="0" destOrd="0" parTransId="{EE6C1361-A3D2-47F6-8B5C-230FC3143508}" sibTransId="{765A1E18-7618-4FE4-BCC3-734D6371E154}"/>
    <dgm:cxn modelId="{1B7627B7-6902-4B78-A863-A1225C566C3E}" type="presOf" srcId="{7B9095EB-5A9D-4E59-AF07-1FCE247F5D0F}" destId="{2F10785A-1DBB-40FC-85EC-D47A97E935B6}" srcOrd="1" destOrd="0" presId="urn:microsoft.com/office/officeart/2005/8/layout/orgChart1"/>
    <dgm:cxn modelId="{44427797-E140-41A9-B943-21DC19AECEB8}" type="presOf" srcId="{F19E9669-6A01-4B31-924F-3123E0C8192D}" destId="{EA2F60ED-4C19-42E8-A1E2-5CC9994B2A41}" srcOrd="0" destOrd="0" presId="urn:microsoft.com/office/officeart/2005/8/layout/orgChart1"/>
    <dgm:cxn modelId="{797B2478-3998-45E4-B5FD-7C3831B6A4DE}" srcId="{F19E9669-6A01-4B31-924F-3123E0C8192D}" destId="{AC897265-1B63-4B84-96B8-D321E9AB4EA5}" srcOrd="0" destOrd="0" parTransId="{71BA7C60-F8C3-432D-A023-51A94E507B52}" sibTransId="{665F2A7E-EA11-4EEF-8888-C4DB4BFABB60}"/>
    <dgm:cxn modelId="{D6F74413-1684-4DCB-8594-A1FB895098E7}" type="presOf" srcId="{01D66A03-B9BB-49B0-B771-C56388A87812}" destId="{77B05563-2001-4BCF-8DD4-2B1E9A625400}" srcOrd="0" destOrd="0" presId="urn:microsoft.com/office/officeart/2005/8/layout/orgChart1"/>
    <dgm:cxn modelId="{418D910D-B1C7-48CC-8A9D-FA5C9E1D21F4}" type="presOf" srcId="{01D66A03-B9BB-49B0-B771-C56388A87812}" destId="{408ACD9E-38AD-4145-9CF0-9115F1FA9C77}" srcOrd="1" destOrd="0" presId="urn:microsoft.com/office/officeart/2005/8/layout/orgChart1"/>
    <dgm:cxn modelId="{597BD7D2-62FF-4B2D-86E2-47FFB92E4F13}" type="presOf" srcId="{1AC1C8C3-D2BF-406D-84D5-5FC058694926}" destId="{24C6ADDC-8437-49CA-875C-BD8DC5394E9D}" srcOrd="0" destOrd="0" presId="urn:microsoft.com/office/officeart/2005/8/layout/orgChart1"/>
    <dgm:cxn modelId="{5266EAA7-8FF6-4F4D-9194-9C2A52E2F710}" type="presOf" srcId="{52BBABB8-4B03-4D18-AC00-98E665283759}" destId="{68CAE5DA-F4C6-4F66-B8CE-E421CFF081D9}" srcOrd="1" destOrd="0" presId="urn:microsoft.com/office/officeart/2005/8/layout/orgChart1"/>
    <dgm:cxn modelId="{7FE36381-84F0-4D91-B328-EA4DD1A6FB6F}" type="presParOf" srcId="{1848D2F9-C9C4-4F84-B42B-87C8A433DBC2}" destId="{6E3A69DA-652D-4D23-BBE2-4F9B7F09CF09}" srcOrd="0" destOrd="0" presId="urn:microsoft.com/office/officeart/2005/8/layout/orgChart1"/>
    <dgm:cxn modelId="{57CF862E-C06B-4C7E-8EF1-43138C48D2E0}" type="presParOf" srcId="{6E3A69DA-652D-4D23-BBE2-4F9B7F09CF09}" destId="{6AB48C3B-9FCC-4E86-96F6-160E008C4711}" srcOrd="0" destOrd="0" presId="urn:microsoft.com/office/officeart/2005/8/layout/orgChart1"/>
    <dgm:cxn modelId="{6D2718A0-50FE-4B39-ADC0-63D93B17B840}" type="presParOf" srcId="{6AB48C3B-9FCC-4E86-96F6-160E008C4711}" destId="{857B3CDF-1DE9-4515-8958-1725CECCA1C1}" srcOrd="0" destOrd="0" presId="urn:microsoft.com/office/officeart/2005/8/layout/orgChart1"/>
    <dgm:cxn modelId="{58D1FAF9-B392-41AE-BBFF-5B65450AD11F}" type="presParOf" srcId="{6AB48C3B-9FCC-4E86-96F6-160E008C4711}" destId="{8CCF019C-E854-46EA-8052-1B057EBC91CE}" srcOrd="1" destOrd="0" presId="urn:microsoft.com/office/officeart/2005/8/layout/orgChart1"/>
    <dgm:cxn modelId="{32CD1815-F256-4867-9EA0-F682641B36D6}" type="presParOf" srcId="{6E3A69DA-652D-4D23-BBE2-4F9B7F09CF09}" destId="{A604BCB4-CEBC-463F-B752-64C2C4A0CCA4}" srcOrd="1" destOrd="0" presId="urn:microsoft.com/office/officeart/2005/8/layout/orgChart1"/>
    <dgm:cxn modelId="{9A23DF7C-E194-4443-85C0-6487A81981D0}" type="presParOf" srcId="{A604BCB4-CEBC-463F-B752-64C2C4A0CCA4}" destId="{87896451-5910-4C48-8883-816365FC26D6}" srcOrd="0" destOrd="0" presId="urn:microsoft.com/office/officeart/2005/8/layout/orgChart1"/>
    <dgm:cxn modelId="{C11AD9F7-251A-425F-B427-85A2B0C242ED}" type="presParOf" srcId="{A604BCB4-CEBC-463F-B752-64C2C4A0CCA4}" destId="{80F0F4F4-C88B-4A1B-843E-E26EBFD4BD07}" srcOrd="1" destOrd="0" presId="urn:microsoft.com/office/officeart/2005/8/layout/orgChart1"/>
    <dgm:cxn modelId="{581E0F02-D1DA-433E-97C3-D2640C8739F4}" type="presParOf" srcId="{80F0F4F4-C88B-4A1B-843E-E26EBFD4BD07}" destId="{05155698-CC44-45FA-B79B-541BD2EB2B90}" srcOrd="0" destOrd="0" presId="urn:microsoft.com/office/officeart/2005/8/layout/orgChart1"/>
    <dgm:cxn modelId="{598D3112-913A-4F9B-B700-07040C64CE94}" type="presParOf" srcId="{05155698-CC44-45FA-B79B-541BD2EB2B90}" destId="{6DD3C9E4-EAF1-4980-A923-31F2E2059030}" srcOrd="0" destOrd="0" presId="urn:microsoft.com/office/officeart/2005/8/layout/orgChart1"/>
    <dgm:cxn modelId="{834253B0-106B-4A49-8D9B-7D8F1F5FC1F5}" type="presParOf" srcId="{05155698-CC44-45FA-B79B-541BD2EB2B90}" destId="{68CAE5DA-F4C6-4F66-B8CE-E421CFF081D9}" srcOrd="1" destOrd="0" presId="urn:microsoft.com/office/officeart/2005/8/layout/orgChart1"/>
    <dgm:cxn modelId="{30CBB555-0378-4DC9-AF1C-78E16F44F133}" type="presParOf" srcId="{80F0F4F4-C88B-4A1B-843E-E26EBFD4BD07}" destId="{1CD16CDD-92F4-47EF-9903-D2005B0FDB66}" srcOrd="1" destOrd="0" presId="urn:microsoft.com/office/officeart/2005/8/layout/orgChart1"/>
    <dgm:cxn modelId="{F133635D-0E1A-4A3D-8859-67D114520E0E}" type="presParOf" srcId="{1CD16CDD-92F4-47EF-9903-D2005B0FDB66}" destId="{06939123-D970-401D-848A-6287E596CD78}" srcOrd="0" destOrd="0" presId="urn:microsoft.com/office/officeart/2005/8/layout/orgChart1"/>
    <dgm:cxn modelId="{B8817678-EE08-4C6B-B4D7-CA704D8FF30A}" type="presParOf" srcId="{1CD16CDD-92F4-47EF-9903-D2005B0FDB66}" destId="{F63BFF28-648F-4286-8638-04D150F4FA43}" srcOrd="1" destOrd="0" presId="urn:microsoft.com/office/officeart/2005/8/layout/orgChart1"/>
    <dgm:cxn modelId="{A2415C09-A3FB-419E-AA1E-0925FBF4CBE8}" type="presParOf" srcId="{F63BFF28-648F-4286-8638-04D150F4FA43}" destId="{C3C94692-5C1F-4A91-ABC8-8FE8455F5C7F}" srcOrd="0" destOrd="0" presId="urn:microsoft.com/office/officeart/2005/8/layout/orgChart1"/>
    <dgm:cxn modelId="{9C1EC9B7-3421-4CE4-86F7-B31B7400BDA0}" type="presParOf" srcId="{C3C94692-5C1F-4A91-ABC8-8FE8455F5C7F}" destId="{07CB9DD0-842C-41DB-AA14-5F8EAC641045}" srcOrd="0" destOrd="0" presId="urn:microsoft.com/office/officeart/2005/8/layout/orgChart1"/>
    <dgm:cxn modelId="{EC5401A8-AD5A-43B4-92C9-443112B6ADEB}" type="presParOf" srcId="{C3C94692-5C1F-4A91-ABC8-8FE8455F5C7F}" destId="{CEFB0FA2-BCEB-44A7-9820-E163D4DBC3C4}" srcOrd="1" destOrd="0" presId="urn:microsoft.com/office/officeart/2005/8/layout/orgChart1"/>
    <dgm:cxn modelId="{F37ACD3C-CB3E-4C10-8750-082B302D4027}" type="presParOf" srcId="{F63BFF28-648F-4286-8638-04D150F4FA43}" destId="{A387BEDD-6B37-4992-9A45-7CBC7CF4310B}" srcOrd="1" destOrd="0" presId="urn:microsoft.com/office/officeart/2005/8/layout/orgChart1"/>
    <dgm:cxn modelId="{C3598AE1-7019-4A0A-B9DC-F2D4BBFAE3A7}" type="presParOf" srcId="{A387BEDD-6B37-4992-9A45-7CBC7CF4310B}" destId="{F3E37FDB-322A-47EC-91F3-C519A0C99153}" srcOrd="0" destOrd="0" presId="urn:microsoft.com/office/officeart/2005/8/layout/orgChart1"/>
    <dgm:cxn modelId="{BA15EF32-A6AD-417D-B6A9-A1259E5A99BF}" type="presParOf" srcId="{A387BEDD-6B37-4992-9A45-7CBC7CF4310B}" destId="{E77EA929-7D55-4317-BE9D-33F0FA75DE54}" srcOrd="1" destOrd="0" presId="urn:microsoft.com/office/officeart/2005/8/layout/orgChart1"/>
    <dgm:cxn modelId="{BB2EA678-41C3-43DB-8A3F-AEB002C7504B}" type="presParOf" srcId="{E77EA929-7D55-4317-BE9D-33F0FA75DE54}" destId="{C8E2B03A-0D4B-45C0-8430-D2CA5D360DFB}" srcOrd="0" destOrd="0" presId="urn:microsoft.com/office/officeart/2005/8/layout/orgChart1"/>
    <dgm:cxn modelId="{A17944CD-2608-40A4-AA76-8440131082DB}" type="presParOf" srcId="{C8E2B03A-0D4B-45C0-8430-D2CA5D360DFB}" destId="{FFF1C96D-ACBE-44AE-B949-B01A7D996355}" srcOrd="0" destOrd="0" presId="urn:microsoft.com/office/officeart/2005/8/layout/orgChart1"/>
    <dgm:cxn modelId="{8BE3AF62-21CE-4295-AEAD-C51243624482}" type="presParOf" srcId="{C8E2B03A-0D4B-45C0-8430-D2CA5D360DFB}" destId="{AA75C83E-D8F2-4665-8FB2-DB8FC9A0F169}" srcOrd="1" destOrd="0" presId="urn:microsoft.com/office/officeart/2005/8/layout/orgChart1"/>
    <dgm:cxn modelId="{1137A2F5-0D7E-4781-B79F-30BEF8F8B6C0}" type="presParOf" srcId="{E77EA929-7D55-4317-BE9D-33F0FA75DE54}" destId="{E851AF36-AD17-4D78-A529-1636BC57B83C}" srcOrd="1" destOrd="0" presId="urn:microsoft.com/office/officeart/2005/8/layout/orgChart1"/>
    <dgm:cxn modelId="{094AC305-E5A8-4212-86CE-4FED1973AB23}" type="presParOf" srcId="{E851AF36-AD17-4D78-A529-1636BC57B83C}" destId="{0520C490-EB84-421F-AEFF-3409ED6CF510}" srcOrd="0" destOrd="0" presId="urn:microsoft.com/office/officeart/2005/8/layout/orgChart1"/>
    <dgm:cxn modelId="{11CE4C10-E9CE-45A0-A8F5-4EC9F75290FD}" type="presParOf" srcId="{E851AF36-AD17-4D78-A529-1636BC57B83C}" destId="{F04E995C-D2F9-4F6D-AB4F-2CB3DF152F12}" srcOrd="1" destOrd="0" presId="urn:microsoft.com/office/officeart/2005/8/layout/orgChart1"/>
    <dgm:cxn modelId="{8CE69C9A-3AE5-4107-BA56-E3C6F200587A}" type="presParOf" srcId="{F04E995C-D2F9-4F6D-AB4F-2CB3DF152F12}" destId="{336B7918-16B5-429A-9836-6682D79D766F}" srcOrd="0" destOrd="0" presId="urn:microsoft.com/office/officeart/2005/8/layout/orgChart1"/>
    <dgm:cxn modelId="{8F96D575-5899-4DC0-B49B-9DEE00CD204A}" type="presParOf" srcId="{336B7918-16B5-429A-9836-6682D79D766F}" destId="{9D5C0B61-685B-4D8D-B639-64367E4579D4}" srcOrd="0" destOrd="0" presId="urn:microsoft.com/office/officeart/2005/8/layout/orgChart1"/>
    <dgm:cxn modelId="{C9579DF6-8DE7-4F7E-B3B4-CADE9B84458A}" type="presParOf" srcId="{336B7918-16B5-429A-9836-6682D79D766F}" destId="{41206294-3BB2-440B-A925-2A795219FB0B}" srcOrd="1" destOrd="0" presId="urn:microsoft.com/office/officeart/2005/8/layout/orgChart1"/>
    <dgm:cxn modelId="{89E29B7E-976F-4B8E-85B8-B0089613730E}" type="presParOf" srcId="{F04E995C-D2F9-4F6D-AB4F-2CB3DF152F12}" destId="{864FC46C-7B12-4418-937F-7B92CFF25383}" srcOrd="1" destOrd="0" presId="urn:microsoft.com/office/officeart/2005/8/layout/orgChart1"/>
    <dgm:cxn modelId="{9A1B99E1-D307-49B2-A667-A40362169727}" type="presParOf" srcId="{F04E995C-D2F9-4F6D-AB4F-2CB3DF152F12}" destId="{B8E28A25-FA53-4567-B860-8EA6AFAFC792}" srcOrd="2" destOrd="0" presId="urn:microsoft.com/office/officeart/2005/8/layout/orgChart1"/>
    <dgm:cxn modelId="{FAE88FC8-6E52-404D-8582-CB55F235AB16}" type="presParOf" srcId="{E77EA929-7D55-4317-BE9D-33F0FA75DE54}" destId="{36B87CD0-B6D9-4E52-9A91-D0F243CB8647}" srcOrd="2" destOrd="0" presId="urn:microsoft.com/office/officeart/2005/8/layout/orgChart1"/>
    <dgm:cxn modelId="{DFE115D5-DC91-44DE-AF56-4F4B0E02F755}" type="presParOf" srcId="{F63BFF28-648F-4286-8638-04D150F4FA43}" destId="{6E2CF96D-A4A1-4C3E-9012-27AF622F734E}" srcOrd="2" destOrd="0" presId="urn:microsoft.com/office/officeart/2005/8/layout/orgChart1"/>
    <dgm:cxn modelId="{E95ACB95-BEE3-4EBC-B5AC-2734FCD5CA50}" type="presParOf" srcId="{1CD16CDD-92F4-47EF-9903-D2005B0FDB66}" destId="{83508429-6103-40E0-9A87-B4F6FFD6832E}" srcOrd="2" destOrd="0" presId="urn:microsoft.com/office/officeart/2005/8/layout/orgChart1"/>
    <dgm:cxn modelId="{0BEB9FB8-5BFB-4639-AD66-AE0917A5A1B2}" type="presParOf" srcId="{1CD16CDD-92F4-47EF-9903-D2005B0FDB66}" destId="{B4FB4FC5-788C-478F-BA0E-7265BF61DEC0}" srcOrd="3" destOrd="0" presId="urn:microsoft.com/office/officeart/2005/8/layout/orgChart1"/>
    <dgm:cxn modelId="{4E3F839D-B208-4085-90A2-371D2565E1CD}" type="presParOf" srcId="{B4FB4FC5-788C-478F-BA0E-7265BF61DEC0}" destId="{6962C8F7-C372-46C1-B6FF-A00D141D9ACB}" srcOrd="0" destOrd="0" presId="urn:microsoft.com/office/officeart/2005/8/layout/orgChart1"/>
    <dgm:cxn modelId="{169F6FA2-4E97-4120-81C4-2E77BB0068C3}" type="presParOf" srcId="{6962C8F7-C372-46C1-B6FF-A00D141D9ACB}" destId="{1763295B-6A7B-4627-B1C0-60456FEB215D}" srcOrd="0" destOrd="0" presId="urn:microsoft.com/office/officeart/2005/8/layout/orgChart1"/>
    <dgm:cxn modelId="{08B0BE7E-38FD-4571-A259-A3F459F078DA}" type="presParOf" srcId="{6962C8F7-C372-46C1-B6FF-A00D141D9ACB}" destId="{565259F1-AF2A-4DDB-BF0C-6226D647ED12}" srcOrd="1" destOrd="0" presId="urn:microsoft.com/office/officeart/2005/8/layout/orgChart1"/>
    <dgm:cxn modelId="{EB911BEA-6436-4B95-9A78-A898D2376A08}" type="presParOf" srcId="{B4FB4FC5-788C-478F-BA0E-7265BF61DEC0}" destId="{E6FE8A50-4E73-4C45-9865-B324449E30DC}" srcOrd="1" destOrd="0" presId="urn:microsoft.com/office/officeart/2005/8/layout/orgChart1"/>
    <dgm:cxn modelId="{7F6EF44B-680F-4575-941A-DD2935CB9736}" type="presParOf" srcId="{E6FE8A50-4E73-4C45-9865-B324449E30DC}" destId="{695DFC12-487B-40BF-8B09-2642A32078EA}" srcOrd="0" destOrd="0" presId="urn:microsoft.com/office/officeart/2005/8/layout/orgChart1"/>
    <dgm:cxn modelId="{4BD2E432-E33E-41C3-AB4E-CEF6052B3F2A}" type="presParOf" srcId="{E6FE8A50-4E73-4C45-9865-B324449E30DC}" destId="{2F7B8956-4108-4930-942E-D9ADB74A7C75}" srcOrd="1" destOrd="0" presId="urn:microsoft.com/office/officeart/2005/8/layout/orgChart1"/>
    <dgm:cxn modelId="{6E59732F-3280-4420-81DC-250FEADC0533}" type="presParOf" srcId="{2F7B8956-4108-4930-942E-D9ADB74A7C75}" destId="{6C88FE17-1917-40E3-B7C3-67EBAECA35FB}" srcOrd="0" destOrd="0" presId="urn:microsoft.com/office/officeart/2005/8/layout/orgChart1"/>
    <dgm:cxn modelId="{B3B2353E-A79E-4B04-890A-2F756E21A2A7}" type="presParOf" srcId="{6C88FE17-1917-40E3-B7C3-67EBAECA35FB}" destId="{24C6ADDC-8437-49CA-875C-BD8DC5394E9D}" srcOrd="0" destOrd="0" presId="urn:microsoft.com/office/officeart/2005/8/layout/orgChart1"/>
    <dgm:cxn modelId="{3CDB19E4-B2BE-4C23-888D-0E1C8A2E6E0D}" type="presParOf" srcId="{6C88FE17-1917-40E3-B7C3-67EBAECA35FB}" destId="{A67F531C-DC37-4EFF-A065-A5667978AA55}" srcOrd="1" destOrd="0" presId="urn:microsoft.com/office/officeart/2005/8/layout/orgChart1"/>
    <dgm:cxn modelId="{C3251B57-7BDC-4F09-AAE7-FD59834F2174}" type="presParOf" srcId="{2F7B8956-4108-4930-942E-D9ADB74A7C75}" destId="{9A5A47A7-D9FE-41CC-9F94-0F6635FE67B0}" srcOrd="1" destOrd="0" presId="urn:microsoft.com/office/officeart/2005/8/layout/orgChart1"/>
    <dgm:cxn modelId="{AEC2CAF9-9FD0-4BE5-95FA-FFBF752BCF00}" type="presParOf" srcId="{9A5A47A7-D9FE-41CC-9F94-0F6635FE67B0}" destId="{B6862950-4B13-4ABF-8E5E-C090B1CC4743}" srcOrd="0" destOrd="0" presId="urn:microsoft.com/office/officeart/2005/8/layout/orgChart1"/>
    <dgm:cxn modelId="{40A8E0E7-EF54-4BC3-B2CA-B27C421D5764}" type="presParOf" srcId="{9A5A47A7-D9FE-41CC-9F94-0F6635FE67B0}" destId="{8731E023-A301-4B1B-8C9F-8EEEC9A29B52}" srcOrd="1" destOrd="0" presId="urn:microsoft.com/office/officeart/2005/8/layout/orgChart1"/>
    <dgm:cxn modelId="{AFE9FCD3-F6E2-4A5F-BC66-4A31652A0084}" type="presParOf" srcId="{8731E023-A301-4B1B-8C9F-8EEEC9A29B52}" destId="{22947CE1-60EA-4C99-BE03-F8D4E199C764}" srcOrd="0" destOrd="0" presId="urn:microsoft.com/office/officeart/2005/8/layout/orgChart1"/>
    <dgm:cxn modelId="{66F22476-527A-4C89-990C-781B7EF848CD}" type="presParOf" srcId="{22947CE1-60EA-4C99-BE03-F8D4E199C764}" destId="{0248FF76-B2B8-4759-B682-819CB79B6D56}" srcOrd="0" destOrd="0" presId="urn:microsoft.com/office/officeart/2005/8/layout/orgChart1"/>
    <dgm:cxn modelId="{59022DAB-7ADD-4ED8-AEF2-8068B056323A}" type="presParOf" srcId="{22947CE1-60EA-4C99-BE03-F8D4E199C764}" destId="{2F10785A-1DBB-40FC-85EC-D47A97E935B6}" srcOrd="1" destOrd="0" presId="urn:microsoft.com/office/officeart/2005/8/layout/orgChart1"/>
    <dgm:cxn modelId="{07C31568-9CC0-475B-9722-5D7DEA54D71B}" type="presParOf" srcId="{8731E023-A301-4B1B-8C9F-8EEEC9A29B52}" destId="{16AE9356-5991-4784-86E5-B1C3AF05CEBD}" srcOrd="1" destOrd="0" presId="urn:microsoft.com/office/officeart/2005/8/layout/orgChart1"/>
    <dgm:cxn modelId="{228AFAF2-8CF3-4F6B-ABEE-389819BE7E52}" type="presParOf" srcId="{8731E023-A301-4B1B-8C9F-8EEEC9A29B52}" destId="{B43BD86E-3EC1-4317-93AF-67383AEB76D1}" srcOrd="2" destOrd="0" presId="urn:microsoft.com/office/officeart/2005/8/layout/orgChart1"/>
    <dgm:cxn modelId="{DFC1C64C-2E0D-4619-852C-4C2EC0978DF2}" type="presParOf" srcId="{2F7B8956-4108-4930-942E-D9ADB74A7C75}" destId="{23020633-E66F-42ED-8736-A29167D77CB9}" srcOrd="2" destOrd="0" presId="urn:microsoft.com/office/officeart/2005/8/layout/orgChart1"/>
    <dgm:cxn modelId="{ABC1B63E-9AF9-42B0-A112-E19C271D1FB5}" type="presParOf" srcId="{B4FB4FC5-788C-478F-BA0E-7265BF61DEC0}" destId="{7370333F-B2F8-4123-AD80-F7402493B47F}" srcOrd="2" destOrd="0" presId="urn:microsoft.com/office/officeart/2005/8/layout/orgChart1"/>
    <dgm:cxn modelId="{89FB2F83-91E8-4B1C-99F3-B0F10EEA8509}" type="presParOf" srcId="{80F0F4F4-C88B-4A1B-843E-E26EBFD4BD07}" destId="{122EAD4F-354A-4301-8391-E09079E98D65}" srcOrd="2" destOrd="0" presId="urn:microsoft.com/office/officeart/2005/8/layout/orgChart1"/>
    <dgm:cxn modelId="{FDFA47D1-8F33-4B74-B24B-8BA13C1604F7}" type="presParOf" srcId="{A604BCB4-CEBC-463F-B752-64C2C4A0CCA4}" destId="{6552B60B-1B78-492D-9FC8-E901815E0884}" srcOrd="2" destOrd="0" presId="urn:microsoft.com/office/officeart/2005/8/layout/orgChart1"/>
    <dgm:cxn modelId="{3941187E-CD78-401A-BA89-75D2179D1039}" type="presParOf" srcId="{A604BCB4-CEBC-463F-B752-64C2C4A0CCA4}" destId="{DFF44645-2AE5-4AE6-9249-81E4E4159AC2}" srcOrd="3" destOrd="0" presId="urn:microsoft.com/office/officeart/2005/8/layout/orgChart1"/>
    <dgm:cxn modelId="{C49D03F4-4F30-42A6-BAEB-D7BFFBA1C217}" type="presParOf" srcId="{DFF44645-2AE5-4AE6-9249-81E4E4159AC2}" destId="{BF92B599-5845-4864-A639-A0D06A8E36DF}" srcOrd="0" destOrd="0" presId="urn:microsoft.com/office/officeart/2005/8/layout/orgChart1"/>
    <dgm:cxn modelId="{E4110E8D-529B-4EE7-A582-F51E93C5604E}" type="presParOf" srcId="{BF92B599-5845-4864-A639-A0D06A8E36DF}" destId="{22D073BA-70A6-419E-9C59-C7DA7099C7AC}" srcOrd="0" destOrd="0" presId="urn:microsoft.com/office/officeart/2005/8/layout/orgChart1"/>
    <dgm:cxn modelId="{64BBBC58-454B-4309-BCEB-69C92595C497}" type="presParOf" srcId="{BF92B599-5845-4864-A639-A0D06A8E36DF}" destId="{200BF522-B40A-4CAD-A12A-957CCF5F661A}" srcOrd="1" destOrd="0" presId="urn:microsoft.com/office/officeart/2005/8/layout/orgChart1"/>
    <dgm:cxn modelId="{AE0B56ED-7510-4BA6-B763-809A57A180D9}" type="presParOf" srcId="{DFF44645-2AE5-4AE6-9249-81E4E4159AC2}" destId="{EC9972CB-6F87-4D4C-B839-E375D7E8F96D}" srcOrd="1" destOrd="0" presId="urn:microsoft.com/office/officeart/2005/8/layout/orgChart1"/>
    <dgm:cxn modelId="{CE80F1D0-4250-4086-B92F-53D68BB5AD2F}" type="presParOf" srcId="{EC9972CB-6F87-4D4C-B839-E375D7E8F96D}" destId="{1256F206-C899-414E-BE9B-E67BB7148B29}" srcOrd="0" destOrd="0" presId="urn:microsoft.com/office/officeart/2005/8/layout/orgChart1"/>
    <dgm:cxn modelId="{56D1EA1F-C7E2-45DA-A072-C297895A0504}" type="presParOf" srcId="{EC9972CB-6F87-4D4C-B839-E375D7E8F96D}" destId="{4C658BAC-6245-42E5-B138-3C217F9AD810}" srcOrd="1" destOrd="0" presId="urn:microsoft.com/office/officeart/2005/8/layout/orgChart1"/>
    <dgm:cxn modelId="{6954D23B-B837-40E7-83FD-4C9CC42C9C3C}" type="presParOf" srcId="{4C658BAC-6245-42E5-B138-3C217F9AD810}" destId="{EF923C3D-C0C7-4028-B44E-8F54CBCD0F3D}" srcOrd="0" destOrd="0" presId="urn:microsoft.com/office/officeart/2005/8/layout/orgChart1"/>
    <dgm:cxn modelId="{068A432F-4C3A-4745-B0C2-6EE5D7A3E55B}" type="presParOf" srcId="{EF923C3D-C0C7-4028-B44E-8F54CBCD0F3D}" destId="{1A9BC622-2024-40B7-8B74-A8310A642F31}" srcOrd="0" destOrd="0" presId="urn:microsoft.com/office/officeart/2005/8/layout/orgChart1"/>
    <dgm:cxn modelId="{A9052165-6B89-48AA-BEAE-B09DD3171367}" type="presParOf" srcId="{EF923C3D-C0C7-4028-B44E-8F54CBCD0F3D}" destId="{5E8B9A1D-0426-4B18-A7C2-3BEFA3975135}" srcOrd="1" destOrd="0" presId="urn:microsoft.com/office/officeart/2005/8/layout/orgChart1"/>
    <dgm:cxn modelId="{819E925F-3507-4644-9BA4-785C4035B29A}" type="presParOf" srcId="{4C658BAC-6245-42E5-B138-3C217F9AD810}" destId="{5D55AA66-4C78-4435-BD65-9CC3A4BF5E49}" srcOrd="1" destOrd="0" presId="urn:microsoft.com/office/officeart/2005/8/layout/orgChart1"/>
    <dgm:cxn modelId="{737CCBC9-B08D-4568-8463-AE8309F2F8EF}" type="presParOf" srcId="{5D55AA66-4C78-4435-BD65-9CC3A4BF5E49}" destId="{E42FA6D8-56C8-4BA4-A4FD-EBF1D33933F6}" srcOrd="0" destOrd="0" presId="urn:microsoft.com/office/officeart/2005/8/layout/orgChart1"/>
    <dgm:cxn modelId="{277DB5C3-D907-43A2-9195-839CBDBFFC8B}" type="presParOf" srcId="{5D55AA66-4C78-4435-BD65-9CC3A4BF5E49}" destId="{DE26A38B-8C41-4747-A167-42C9FA1D5CC8}" srcOrd="1" destOrd="0" presId="urn:microsoft.com/office/officeart/2005/8/layout/orgChart1"/>
    <dgm:cxn modelId="{B9E3E6F2-6F73-4839-8BB0-42590C8202C8}" type="presParOf" srcId="{DE26A38B-8C41-4747-A167-42C9FA1D5CC8}" destId="{96CA30E6-D16A-4D15-9896-05D414856202}" srcOrd="0" destOrd="0" presId="urn:microsoft.com/office/officeart/2005/8/layout/orgChart1"/>
    <dgm:cxn modelId="{91F18DC7-5DCF-4154-929C-E6230CFC1DBB}" type="presParOf" srcId="{96CA30E6-D16A-4D15-9896-05D414856202}" destId="{44DA4067-0183-44C6-A3FE-901A254B7659}" srcOrd="0" destOrd="0" presId="urn:microsoft.com/office/officeart/2005/8/layout/orgChart1"/>
    <dgm:cxn modelId="{C1F488E0-FB44-4764-81C7-6A4849FA6A1B}" type="presParOf" srcId="{96CA30E6-D16A-4D15-9896-05D414856202}" destId="{A7546E72-407F-490A-8676-42811521A55A}" srcOrd="1" destOrd="0" presId="urn:microsoft.com/office/officeart/2005/8/layout/orgChart1"/>
    <dgm:cxn modelId="{11D694A7-BFB7-4A9B-BF7F-94DA933EF94D}" type="presParOf" srcId="{DE26A38B-8C41-4747-A167-42C9FA1D5CC8}" destId="{AD5DCCE8-A88D-47CC-B058-30B892FC4619}" srcOrd="1" destOrd="0" presId="urn:microsoft.com/office/officeart/2005/8/layout/orgChart1"/>
    <dgm:cxn modelId="{BAF10C78-F989-47D1-9E54-F32A690184AE}" type="presParOf" srcId="{DE26A38B-8C41-4747-A167-42C9FA1D5CC8}" destId="{B8947E2C-529F-47C4-9216-5A951D0C4568}" srcOrd="2" destOrd="0" presId="urn:microsoft.com/office/officeart/2005/8/layout/orgChart1"/>
    <dgm:cxn modelId="{ABE30017-113D-4DB3-B8AA-FF06846118F5}" type="presParOf" srcId="{4C658BAC-6245-42E5-B138-3C217F9AD810}" destId="{7909CB91-B2C5-43F6-AB03-7FD1D650B13E}" srcOrd="2" destOrd="0" presId="urn:microsoft.com/office/officeart/2005/8/layout/orgChart1"/>
    <dgm:cxn modelId="{5B7ECE0B-60BB-4995-9E96-6C4204014747}" type="presParOf" srcId="{DFF44645-2AE5-4AE6-9249-81E4E4159AC2}" destId="{54ACE267-CE16-43F8-BA73-A9C501CE4EBA}" srcOrd="2" destOrd="0" presId="urn:microsoft.com/office/officeart/2005/8/layout/orgChart1"/>
    <dgm:cxn modelId="{C536F0EB-9C59-4413-868F-A7BDC14D7719}" type="presParOf" srcId="{A604BCB4-CEBC-463F-B752-64C2C4A0CCA4}" destId="{9C0C37CE-A742-4522-933A-DF41A3F54676}" srcOrd="4" destOrd="0" presId="urn:microsoft.com/office/officeart/2005/8/layout/orgChart1"/>
    <dgm:cxn modelId="{D80B9868-4285-4554-A954-54E7D30C66D7}" type="presParOf" srcId="{A604BCB4-CEBC-463F-B752-64C2C4A0CCA4}" destId="{05CEB573-E61D-4A2F-BA3C-218CB0E14B98}" srcOrd="5" destOrd="0" presId="urn:microsoft.com/office/officeart/2005/8/layout/orgChart1"/>
    <dgm:cxn modelId="{49096EF3-0909-4B19-A34F-33D6262231D0}" type="presParOf" srcId="{05CEB573-E61D-4A2F-BA3C-218CB0E14B98}" destId="{90B2F020-C265-4614-8E62-DC5DB89FADBF}" srcOrd="0" destOrd="0" presId="urn:microsoft.com/office/officeart/2005/8/layout/orgChart1"/>
    <dgm:cxn modelId="{043DE900-6C03-4ABF-AEA8-6F06FCD5F4BA}" type="presParOf" srcId="{90B2F020-C265-4614-8E62-DC5DB89FADBF}" destId="{682BD98F-5211-4E6C-AC54-659CDA34C930}" srcOrd="0" destOrd="0" presId="urn:microsoft.com/office/officeart/2005/8/layout/orgChart1"/>
    <dgm:cxn modelId="{A731E476-D274-45E7-8555-BDF647240145}" type="presParOf" srcId="{90B2F020-C265-4614-8E62-DC5DB89FADBF}" destId="{975E3D5F-7F9D-460E-BBF6-A7C4C6752313}" srcOrd="1" destOrd="0" presId="urn:microsoft.com/office/officeart/2005/8/layout/orgChart1"/>
    <dgm:cxn modelId="{9A7ABB8F-0995-42A7-8999-8D05C65756D8}" type="presParOf" srcId="{05CEB573-E61D-4A2F-BA3C-218CB0E14B98}" destId="{CF51DC02-8785-4DDE-BC09-E1160F52188C}" srcOrd="1" destOrd="0" presId="urn:microsoft.com/office/officeart/2005/8/layout/orgChart1"/>
    <dgm:cxn modelId="{87AD042C-1F0B-4EA9-ADD2-4AA35F72F422}" type="presParOf" srcId="{CF51DC02-8785-4DDE-BC09-E1160F52188C}" destId="{3D3F9952-610F-4BF0-BAEB-25D49213285C}" srcOrd="0" destOrd="0" presId="urn:microsoft.com/office/officeart/2005/8/layout/orgChart1"/>
    <dgm:cxn modelId="{13297C59-9F26-423B-BF7E-A08A6B2E17E0}" type="presParOf" srcId="{CF51DC02-8785-4DDE-BC09-E1160F52188C}" destId="{96013B4E-E8A5-4C97-A660-AFF5CAC096E0}" srcOrd="1" destOrd="0" presId="urn:microsoft.com/office/officeart/2005/8/layout/orgChart1"/>
    <dgm:cxn modelId="{264BAE95-F3C7-4D2A-9096-132CB3EFD7C4}" type="presParOf" srcId="{96013B4E-E8A5-4C97-A660-AFF5CAC096E0}" destId="{601050D4-4C07-4104-9027-33F070F00AEA}" srcOrd="0" destOrd="0" presId="urn:microsoft.com/office/officeart/2005/8/layout/orgChart1"/>
    <dgm:cxn modelId="{D6DE9285-0468-44F9-A3B0-07A3D251F887}" type="presParOf" srcId="{601050D4-4C07-4104-9027-33F070F00AEA}" destId="{8FA14983-AF9A-4C94-B21F-86F9C7C17904}" srcOrd="0" destOrd="0" presId="urn:microsoft.com/office/officeart/2005/8/layout/orgChart1"/>
    <dgm:cxn modelId="{2E43EF81-BE49-4AF6-A200-9FE98ECD5028}" type="presParOf" srcId="{601050D4-4C07-4104-9027-33F070F00AEA}" destId="{4EA55DB0-9EA4-4257-9A2E-028AA9A24197}" srcOrd="1" destOrd="0" presId="urn:microsoft.com/office/officeart/2005/8/layout/orgChart1"/>
    <dgm:cxn modelId="{BF59983D-3758-4DD7-8789-13F1FBA9FDBC}" type="presParOf" srcId="{96013B4E-E8A5-4C97-A660-AFF5CAC096E0}" destId="{B51BDE07-BB8A-44D9-B82A-39DAF47BB8D3}" srcOrd="1" destOrd="0" presId="urn:microsoft.com/office/officeart/2005/8/layout/orgChart1"/>
    <dgm:cxn modelId="{1AB81448-D357-473A-9335-BBD33D166709}" type="presParOf" srcId="{B51BDE07-BB8A-44D9-B82A-39DAF47BB8D3}" destId="{365246C1-6B99-4422-AEFD-0EA171A4E816}" srcOrd="0" destOrd="0" presId="urn:microsoft.com/office/officeart/2005/8/layout/orgChart1"/>
    <dgm:cxn modelId="{BAF21FAF-1547-4C3D-A612-EEB8120DCAF2}" type="presParOf" srcId="{B51BDE07-BB8A-44D9-B82A-39DAF47BB8D3}" destId="{9842F4E5-1DE2-4DD2-9A22-CFE16B14C0AB}" srcOrd="1" destOrd="0" presId="urn:microsoft.com/office/officeart/2005/8/layout/orgChart1"/>
    <dgm:cxn modelId="{D3ACFEE9-A6A8-4397-B14B-1D6D485FF1C5}" type="presParOf" srcId="{9842F4E5-1DE2-4DD2-9A22-CFE16B14C0AB}" destId="{98F0E31F-FFC9-4E31-B523-9C3BF82F7DDC}" srcOrd="0" destOrd="0" presId="urn:microsoft.com/office/officeart/2005/8/layout/orgChart1"/>
    <dgm:cxn modelId="{FB4522DC-2868-4ADA-895C-F805F96268EE}" type="presParOf" srcId="{98F0E31F-FFC9-4E31-B523-9C3BF82F7DDC}" destId="{52342969-4F7A-4021-91C8-4B4BAEC79A9D}" srcOrd="0" destOrd="0" presId="urn:microsoft.com/office/officeart/2005/8/layout/orgChart1"/>
    <dgm:cxn modelId="{79B2A46B-E5B2-41BA-B27C-CC09EB883731}" type="presParOf" srcId="{98F0E31F-FFC9-4E31-B523-9C3BF82F7DDC}" destId="{99B689C5-3558-4137-B72B-47EF8B7526DA}" srcOrd="1" destOrd="0" presId="urn:microsoft.com/office/officeart/2005/8/layout/orgChart1"/>
    <dgm:cxn modelId="{4A02C680-8F32-41BB-8FB8-C9D8A9065973}" type="presParOf" srcId="{9842F4E5-1DE2-4DD2-9A22-CFE16B14C0AB}" destId="{B541B7A3-E196-49AE-A4D4-BB5219BED2B9}" srcOrd="1" destOrd="0" presId="urn:microsoft.com/office/officeart/2005/8/layout/orgChart1"/>
    <dgm:cxn modelId="{F61E3E24-11C7-4573-A1D2-70C87F9AC86B}" type="presParOf" srcId="{9842F4E5-1DE2-4DD2-9A22-CFE16B14C0AB}" destId="{367B9CE2-BD6B-4671-9D96-9A233DC12F1E}" srcOrd="2" destOrd="0" presId="urn:microsoft.com/office/officeart/2005/8/layout/orgChart1"/>
    <dgm:cxn modelId="{BC236F08-6053-4F7D-B5DF-50415AA2EB3B}" type="presParOf" srcId="{96013B4E-E8A5-4C97-A660-AFF5CAC096E0}" destId="{DCF56E1A-C672-481B-A30F-58E734EF1B91}" srcOrd="2" destOrd="0" presId="urn:microsoft.com/office/officeart/2005/8/layout/orgChart1"/>
    <dgm:cxn modelId="{4C7C6467-3863-4571-9C06-292FFB49CC2C}" type="presParOf" srcId="{CF51DC02-8785-4DDE-BC09-E1160F52188C}" destId="{2B5E4C5D-2048-4611-B574-C71AA8B54155}" srcOrd="2" destOrd="0" presId="urn:microsoft.com/office/officeart/2005/8/layout/orgChart1"/>
    <dgm:cxn modelId="{4BED5AA9-6472-4F07-B57B-AE30219C2A20}" type="presParOf" srcId="{CF51DC02-8785-4DDE-BC09-E1160F52188C}" destId="{03BEC401-A333-4106-8E66-9622B069185A}" srcOrd="3" destOrd="0" presId="urn:microsoft.com/office/officeart/2005/8/layout/orgChart1"/>
    <dgm:cxn modelId="{8E1EBB88-BF86-46D1-8FC8-720827997BAF}" type="presParOf" srcId="{03BEC401-A333-4106-8E66-9622B069185A}" destId="{7B5CAB6D-C966-4CB2-BDB7-5A2B729C3C66}" srcOrd="0" destOrd="0" presId="urn:microsoft.com/office/officeart/2005/8/layout/orgChart1"/>
    <dgm:cxn modelId="{A5B30546-10B0-4062-B02C-3E9D31799964}" type="presParOf" srcId="{7B5CAB6D-C966-4CB2-BDB7-5A2B729C3C66}" destId="{EA2F60ED-4C19-42E8-A1E2-5CC9994B2A41}" srcOrd="0" destOrd="0" presId="urn:microsoft.com/office/officeart/2005/8/layout/orgChart1"/>
    <dgm:cxn modelId="{90E90748-D431-4C96-8258-F64EE76B2317}" type="presParOf" srcId="{7B5CAB6D-C966-4CB2-BDB7-5A2B729C3C66}" destId="{DBAAABAE-A1A7-45EF-B322-184BD0B3A38D}" srcOrd="1" destOrd="0" presId="urn:microsoft.com/office/officeart/2005/8/layout/orgChart1"/>
    <dgm:cxn modelId="{C47029FF-5890-4A86-A426-0872BDA2751F}" type="presParOf" srcId="{03BEC401-A333-4106-8E66-9622B069185A}" destId="{B02BBF8D-26B9-467E-9C23-CA3131F37168}" srcOrd="1" destOrd="0" presId="urn:microsoft.com/office/officeart/2005/8/layout/orgChart1"/>
    <dgm:cxn modelId="{1BC09C6F-390F-4A30-8156-BD725D0FB9A1}" type="presParOf" srcId="{B02BBF8D-26B9-467E-9C23-CA3131F37168}" destId="{5B8BB58E-0CC8-4309-936E-BBF8DF5A7AD8}" srcOrd="0" destOrd="0" presId="urn:microsoft.com/office/officeart/2005/8/layout/orgChart1"/>
    <dgm:cxn modelId="{B8DE88F0-B927-4B1F-BA90-4A8237A77DB4}" type="presParOf" srcId="{B02BBF8D-26B9-467E-9C23-CA3131F37168}" destId="{4FABE32C-732D-49B7-8CA2-C1AB2B13774B}" srcOrd="1" destOrd="0" presId="urn:microsoft.com/office/officeart/2005/8/layout/orgChart1"/>
    <dgm:cxn modelId="{D10CD740-CDA4-4F15-A001-492167D178CB}" type="presParOf" srcId="{4FABE32C-732D-49B7-8CA2-C1AB2B13774B}" destId="{7C6D936D-9EF9-4D51-A13C-FA52497FD10B}" srcOrd="0" destOrd="0" presId="urn:microsoft.com/office/officeart/2005/8/layout/orgChart1"/>
    <dgm:cxn modelId="{01E1C9C6-8C31-4117-900B-EB923615F1F4}" type="presParOf" srcId="{7C6D936D-9EF9-4D51-A13C-FA52497FD10B}" destId="{9F6E89DC-7891-44B7-A560-8167C61EB210}" srcOrd="0" destOrd="0" presId="urn:microsoft.com/office/officeart/2005/8/layout/orgChart1"/>
    <dgm:cxn modelId="{68AB2216-8101-4F60-84D0-F5D48EDE2721}" type="presParOf" srcId="{7C6D936D-9EF9-4D51-A13C-FA52497FD10B}" destId="{CF893D1B-1FD7-4F02-A7B1-FE2D33BBCD26}" srcOrd="1" destOrd="0" presId="urn:microsoft.com/office/officeart/2005/8/layout/orgChart1"/>
    <dgm:cxn modelId="{CE8A2AAF-7BB0-49A8-9D3F-41F1F964182B}" type="presParOf" srcId="{4FABE32C-732D-49B7-8CA2-C1AB2B13774B}" destId="{3A22F372-62D0-4356-90AF-FBA262172F46}" srcOrd="1" destOrd="0" presId="urn:microsoft.com/office/officeart/2005/8/layout/orgChart1"/>
    <dgm:cxn modelId="{CCA45511-4D3D-4BC4-A0F2-26452051AA47}" type="presParOf" srcId="{4FABE32C-732D-49B7-8CA2-C1AB2B13774B}" destId="{12182AC9-7A6F-45D8-9BE9-9241A3B4D8AF}" srcOrd="2" destOrd="0" presId="urn:microsoft.com/office/officeart/2005/8/layout/orgChart1"/>
    <dgm:cxn modelId="{7028D619-D53B-4897-BA85-455B35849281}" type="presParOf" srcId="{B02BBF8D-26B9-467E-9C23-CA3131F37168}" destId="{7B18661F-1573-4AB7-A6D4-07498B9A77FB}" srcOrd="2" destOrd="0" presId="urn:microsoft.com/office/officeart/2005/8/layout/orgChart1"/>
    <dgm:cxn modelId="{838015FF-BEED-4580-9C14-5C0AED816A3A}" type="presParOf" srcId="{B02BBF8D-26B9-467E-9C23-CA3131F37168}" destId="{93A5099F-B32E-4905-8257-1B1647800514}" srcOrd="3" destOrd="0" presId="urn:microsoft.com/office/officeart/2005/8/layout/orgChart1"/>
    <dgm:cxn modelId="{7487FD0B-F9DE-4B15-8BB0-7502DFD48F68}" type="presParOf" srcId="{93A5099F-B32E-4905-8257-1B1647800514}" destId="{1C203AA4-7968-4766-9654-1A2053C5EFC6}" srcOrd="0" destOrd="0" presId="urn:microsoft.com/office/officeart/2005/8/layout/orgChart1"/>
    <dgm:cxn modelId="{B9EFCA7A-84EA-4275-9FBD-74B50E019BDD}" type="presParOf" srcId="{1C203AA4-7968-4766-9654-1A2053C5EFC6}" destId="{9450153D-2B1E-4467-852B-C6B67C57C2B8}" srcOrd="0" destOrd="0" presId="urn:microsoft.com/office/officeart/2005/8/layout/orgChart1"/>
    <dgm:cxn modelId="{7D56ED57-FFCF-40BD-9E50-68E426B33285}" type="presParOf" srcId="{1C203AA4-7968-4766-9654-1A2053C5EFC6}" destId="{A511839D-C630-449A-AF45-D568B40C05F9}" srcOrd="1" destOrd="0" presId="urn:microsoft.com/office/officeart/2005/8/layout/orgChart1"/>
    <dgm:cxn modelId="{3C5BC5C0-386C-4A2F-BC83-A4131479AC02}" type="presParOf" srcId="{93A5099F-B32E-4905-8257-1B1647800514}" destId="{1DDB79E4-9FCB-47F1-9A6C-763A351830C4}" srcOrd="1" destOrd="0" presId="urn:microsoft.com/office/officeart/2005/8/layout/orgChart1"/>
    <dgm:cxn modelId="{4875522D-1959-4F7D-91CF-8AEAE93DD0D9}" type="presParOf" srcId="{1DDB79E4-9FCB-47F1-9A6C-763A351830C4}" destId="{D7DB9BFF-05E5-49C9-9B42-5BEB2D189772}" srcOrd="0" destOrd="0" presId="urn:microsoft.com/office/officeart/2005/8/layout/orgChart1"/>
    <dgm:cxn modelId="{07BA2E3E-0478-4907-BC2B-4B1E52F1A92A}" type="presParOf" srcId="{1DDB79E4-9FCB-47F1-9A6C-763A351830C4}" destId="{C21F1F4C-EC2B-45F1-BFB7-6B4925612ECC}" srcOrd="1" destOrd="0" presId="urn:microsoft.com/office/officeart/2005/8/layout/orgChart1"/>
    <dgm:cxn modelId="{7F670C9E-8AC3-4B03-8CDA-52B24110B682}" type="presParOf" srcId="{C21F1F4C-EC2B-45F1-BFB7-6B4925612ECC}" destId="{F52372B7-ED8E-47FB-B8B3-BC1F4C56AF42}" srcOrd="0" destOrd="0" presId="urn:microsoft.com/office/officeart/2005/8/layout/orgChart1"/>
    <dgm:cxn modelId="{7523FDF0-633A-4ACE-BCF5-6CAAC4084818}" type="presParOf" srcId="{F52372B7-ED8E-47FB-B8B3-BC1F4C56AF42}" destId="{77B05563-2001-4BCF-8DD4-2B1E9A625400}" srcOrd="0" destOrd="0" presId="urn:microsoft.com/office/officeart/2005/8/layout/orgChart1"/>
    <dgm:cxn modelId="{C564E62A-905A-4EEC-9176-EC5BE2945DDD}" type="presParOf" srcId="{F52372B7-ED8E-47FB-B8B3-BC1F4C56AF42}" destId="{408ACD9E-38AD-4145-9CF0-9115F1FA9C77}" srcOrd="1" destOrd="0" presId="urn:microsoft.com/office/officeart/2005/8/layout/orgChart1"/>
    <dgm:cxn modelId="{3D21B95E-A4C7-4E4A-ACC8-F7B3C7AB7E1D}" type="presParOf" srcId="{C21F1F4C-EC2B-45F1-BFB7-6B4925612ECC}" destId="{EA6C68C7-0DC8-4B92-9398-E5F91DF0A652}" srcOrd="1" destOrd="0" presId="urn:microsoft.com/office/officeart/2005/8/layout/orgChart1"/>
    <dgm:cxn modelId="{A1519A49-64CE-4597-9920-A8B4F40BDB63}" type="presParOf" srcId="{C21F1F4C-EC2B-45F1-BFB7-6B4925612ECC}" destId="{6C703A4D-8E7A-4836-9637-A431EB430A60}" srcOrd="2" destOrd="0" presId="urn:microsoft.com/office/officeart/2005/8/layout/orgChart1"/>
    <dgm:cxn modelId="{AF463EFC-21F8-414E-9799-DA6FDE9C5403}" type="presParOf" srcId="{93A5099F-B32E-4905-8257-1B1647800514}" destId="{483647A9-8DF0-4BC5-B3D9-F2CFA0F16E40}" srcOrd="2" destOrd="0" presId="urn:microsoft.com/office/officeart/2005/8/layout/orgChart1"/>
    <dgm:cxn modelId="{CE742AB7-A1FD-4C86-9E16-B7B7B152FC67}" type="presParOf" srcId="{03BEC401-A333-4106-8E66-9622B069185A}" destId="{C1448406-E345-42E7-B5E1-B54CEB305BDE}" srcOrd="2" destOrd="0" presId="urn:microsoft.com/office/officeart/2005/8/layout/orgChart1"/>
    <dgm:cxn modelId="{C114FA5A-2CA0-4AA4-8F1B-A4B264B58438}" type="presParOf" srcId="{05CEB573-E61D-4A2F-BA3C-218CB0E14B98}" destId="{47BBF259-647B-4DCE-98DF-33B6D73CF90E}" srcOrd="2" destOrd="0" presId="urn:microsoft.com/office/officeart/2005/8/layout/orgChart1"/>
    <dgm:cxn modelId="{080FF27E-8C90-4FA3-8C58-549CC108C00C}" type="presParOf" srcId="{6E3A69DA-652D-4D23-BBE2-4F9B7F09CF09}" destId="{FC260182-3345-475E-B431-6586E0BE8597}" srcOrd="2" destOrd="0" presId="urn:microsoft.com/office/officeart/2005/8/layout/orgChart1"/>
  </dgm:cxnLst>
  <dgm:bg>
    <a:effectLst>
      <a:softEdge rad="1270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B9BFF-05E5-49C9-9B42-5BEB2D189772}">
      <dsp:nvSpPr>
        <dsp:cNvPr id="0" name=""/>
        <dsp:cNvSpPr/>
      </dsp:nvSpPr>
      <dsp:spPr>
        <a:xfrm>
          <a:off x="9150148" y="3918528"/>
          <a:ext cx="209266" cy="641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1750"/>
              </a:lnTo>
              <a:lnTo>
                <a:pt x="209266" y="6417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18661F-1573-4AB7-A6D4-07498B9A77FB}">
      <dsp:nvSpPr>
        <dsp:cNvPr id="0" name=""/>
        <dsp:cNvSpPr/>
      </dsp:nvSpPr>
      <dsp:spPr>
        <a:xfrm>
          <a:off x="8864150" y="2928000"/>
          <a:ext cx="844040" cy="292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86"/>
              </a:lnTo>
              <a:lnTo>
                <a:pt x="844040" y="146486"/>
              </a:lnTo>
              <a:lnTo>
                <a:pt x="844040" y="29297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BB58E-0CC8-4309-936E-BBF8DF5A7AD8}">
      <dsp:nvSpPr>
        <dsp:cNvPr id="0" name=""/>
        <dsp:cNvSpPr/>
      </dsp:nvSpPr>
      <dsp:spPr>
        <a:xfrm>
          <a:off x="8020109" y="2928000"/>
          <a:ext cx="844040" cy="292972"/>
        </a:xfrm>
        <a:custGeom>
          <a:avLst/>
          <a:gdLst/>
          <a:ahLst/>
          <a:cxnLst/>
          <a:rect l="0" t="0" r="0" b="0"/>
          <a:pathLst>
            <a:path>
              <a:moveTo>
                <a:pt x="844040" y="0"/>
              </a:moveTo>
              <a:lnTo>
                <a:pt x="844040" y="146486"/>
              </a:lnTo>
              <a:lnTo>
                <a:pt x="0" y="146486"/>
              </a:lnTo>
              <a:lnTo>
                <a:pt x="0" y="29297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5E4C5D-2048-4611-B574-C71AA8B54155}">
      <dsp:nvSpPr>
        <dsp:cNvPr id="0" name=""/>
        <dsp:cNvSpPr/>
      </dsp:nvSpPr>
      <dsp:spPr>
        <a:xfrm>
          <a:off x="8370644" y="1937473"/>
          <a:ext cx="493505" cy="292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86"/>
              </a:lnTo>
              <a:lnTo>
                <a:pt x="493505" y="146486"/>
              </a:lnTo>
              <a:lnTo>
                <a:pt x="493505" y="29297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5246C1-6B99-4422-AEFD-0EA171A4E816}">
      <dsp:nvSpPr>
        <dsp:cNvPr id="0" name=""/>
        <dsp:cNvSpPr/>
      </dsp:nvSpPr>
      <dsp:spPr>
        <a:xfrm>
          <a:off x="5425207" y="2928000"/>
          <a:ext cx="209266" cy="641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1750"/>
              </a:lnTo>
              <a:lnTo>
                <a:pt x="209266" y="6417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F9952-610F-4BF0-BAEB-25D49213285C}">
      <dsp:nvSpPr>
        <dsp:cNvPr id="0" name=""/>
        <dsp:cNvSpPr/>
      </dsp:nvSpPr>
      <dsp:spPr>
        <a:xfrm>
          <a:off x="5983250" y="1937473"/>
          <a:ext cx="2387394" cy="292972"/>
        </a:xfrm>
        <a:custGeom>
          <a:avLst/>
          <a:gdLst/>
          <a:ahLst/>
          <a:cxnLst/>
          <a:rect l="0" t="0" r="0" b="0"/>
          <a:pathLst>
            <a:path>
              <a:moveTo>
                <a:pt x="2387394" y="0"/>
              </a:moveTo>
              <a:lnTo>
                <a:pt x="2387394" y="146486"/>
              </a:lnTo>
              <a:lnTo>
                <a:pt x="0" y="146486"/>
              </a:lnTo>
              <a:lnTo>
                <a:pt x="0" y="29297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C37CE-A742-4522-933A-DF41A3F54676}">
      <dsp:nvSpPr>
        <dsp:cNvPr id="0" name=""/>
        <dsp:cNvSpPr/>
      </dsp:nvSpPr>
      <dsp:spPr>
        <a:xfrm>
          <a:off x="5660352" y="944572"/>
          <a:ext cx="2710292" cy="295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859"/>
              </a:lnTo>
              <a:lnTo>
                <a:pt x="2710292" y="148859"/>
              </a:lnTo>
              <a:lnTo>
                <a:pt x="2710292" y="2953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FA6D8-56C8-4BA4-A4FD-EBF1D33933F6}">
      <dsp:nvSpPr>
        <dsp:cNvPr id="0" name=""/>
        <dsp:cNvSpPr/>
      </dsp:nvSpPr>
      <dsp:spPr>
        <a:xfrm>
          <a:off x="3737125" y="2928000"/>
          <a:ext cx="209266" cy="641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1750"/>
              </a:lnTo>
              <a:lnTo>
                <a:pt x="209266" y="6417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56F206-C899-414E-BE9B-E67BB7148B29}">
      <dsp:nvSpPr>
        <dsp:cNvPr id="0" name=""/>
        <dsp:cNvSpPr/>
      </dsp:nvSpPr>
      <dsp:spPr>
        <a:xfrm>
          <a:off x="4295168" y="1937473"/>
          <a:ext cx="946944" cy="292972"/>
        </a:xfrm>
        <a:custGeom>
          <a:avLst/>
          <a:gdLst/>
          <a:ahLst/>
          <a:cxnLst/>
          <a:rect l="0" t="0" r="0" b="0"/>
          <a:pathLst>
            <a:path>
              <a:moveTo>
                <a:pt x="946944" y="0"/>
              </a:moveTo>
              <a:lnTo>
                <a:pt x="946944" y="146486"/>
              </a:lnTo>
              <a:lnTo>
                <a:pt x="0" y="146486"/>
              </a:lnTo>
              <a:lnTo>
                <a:pt x="0" y="29297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2B60B-1B78-492D-9FC8-E901815E0884}">
      <dsp:nvSpPr>
        <dsp:cNvPr id="0" name=""/>
        <dsp:cNvSpPr/>
      </dsp:nvSpPr>
      <dsp:spPr>
        <a:xfrm>
          <a:off x="5242112" y="944572"/>
          <a:ext cx="418239" cy="295346"/>
        </a:xfrm>
        <a:custGeom>
          <a:avLst/>
          <a:gdLst/>
          <a:ahLst/>
          <a:cxnLst/>
          <a:rect l="0" t="0" r="0" b="0"/>
          <a:pathLst>
            <a:path>
              <a:moveTo>
                <a:pt x="418239" y="0"/>
              </a:moveTo>
              <a:lnTo>
                <a:pt x="418239" y="148859"/>
              </a:lnTo>
              <a:lnTo>
                <a:pt x="0" y="148859"/>
              </a:lnTo>
              <a:lnTo>
                <a:pt x="0" y="2953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862950-4B13-4ABF-8E5E-C090B1CC4743}">
      <dsp:nvSpPr>
        <dsp:cNvPr id="0" name=""/>
        <dsp:cNvSpPr/>
      </dsp:nvSpPr>
      <dsp:spPr>
        <a:xfrm>
          <a:off x="2049043" y="3918528"/>
          <a:ext cx="209266" cy="641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1750"/>
              </a:lnTo>
              <a:lnTo>
                <a:pt x="209266" y="6417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DFC12-487B-40BF-8B09-2642A32078EA}">
      <dsp:nvSpPr>
        <dsp:cNvPr id="0" name=""/>
        <dsp:cNvSpPr/>
      </dsp:nvSpPr>
      <dsp:spPr>
        <a:xfrm>
          <a:off x="2561366" y="2928000"/>
          <a:ext cx="91440" cy="292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97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08429-6103-40E0-9A87-B4F6FFD6832E}">
      <dsp:nvSpPr>
        <dsp:cNvPr id="0" name=""/>
        <dsp:cNvSpPr/>
      </dsp:nvSpPr>
      <dsp:spPr>
        <a:xfrm>
          <a:off x="2607086" y="1937473"/>
          <a:ext cx="102903" cy="292972"/>
        </a:xfrm>
        <a:custGeom>
          <a:avLst/>
          <a:gdLst/>
          <a:ahLst/>
          <a:cxnLst/>
          <a:rect l="0" t="0" r="0" b="0"/>
          <a:pathLst>
            <a:path>
              <a:moveTo>
                <a:pt x="102903" y="0"/>
              </a:moveTo>
              <a:lnTo>
                <a:pt x="102903" y="146486"/>
              </a:lnTo>
              <a:lnTo>
                <a:pt x="0" y="146486"/>
              </a:lnTo>
              <a:lnTo>
                <a:pt x="0" y="29297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0C490-EB84-421F-AEFF-3409ED6CF510}">
      <dsp:nvSpPr>
        <dsp:cNvPr id="0" name=""/>
        <dsp:cNvSpPr/>
      </dsp:nvSpPr>
      <dsp:spPr>
        <a:xfrm>
          <a:off x="360961" y="3918528"/>
          <a:ext cx="209266" cy="6417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1750"/>
              </a:lnTo>
              <a:lnTo>
                <a:pt x="209266" y="64175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37FDB-322A-47EC-91F3-C519A0C99153}">
      <dsp:nvSpPr>
        <dsp:cNvPr id="0" name=""/>
        <dsp:cNvSpPr/>
      </dsp:nvSpPr>
      <dsp:spPr>
        <a:xfrm>
          <a:off x="873285" y="2928000"/>
          <a:ext cx="91440" cy="2929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97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939123-D970-401D-848A-6287E596CD78}">
      <dsp:nvSpPr>
        <dsp:cNvPr id="0" name=""/>
        <dsp:cNvSpPr/>
      </dsp:nvSpPr>
      <dsp:spPr>
        <a:xfrm>
          <a:off x="919005" y="1937473"/>
          <a:ext cx="1790985" cy="292972"/>
        </a:xfrm>
        <a:custGeom>
          <a:avLst/>
          <a:gdLst/>
          <a:ahLst/>
          <a:cxnLst/>
          <a:rect l="0" t="0" r="0" b="0"/>
          <a:pathLst>
            <a:path>
              <a:moveTo>
                <a:pt x="1790985" y="0"/>
              </a:moveTo>
              <a:lnTo>
                <a:pt x="1790985" y="146486"/>
              </a:lnTo>
              <a:lnTo>
                <a:pt x="0" y="146486"/>
              </a:lnTo>
              <a:lnTo>
                <a:pt x="0" y="29297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96451-5910-4C48-8883-816365FC26D6}">
      <dsp:nvSpPr>
        <dsp:cNvPr id="0" name=""/>
        <dsp:cNvSpPr/>
      </dsp:nvSpPr>
      <dsp:spPr>
        <a:xfrm>
          <a:off x="2709990" y="944572"/>
          <a:ext cx="2950362" cy="295346"/>
        </a:xfrm>
        <a:custGeom>
          <a:avLst/>
          <a:gdLst/>
          <a:ahLst/>
          <a:cxnLst/>
          <a:rect l="0" t="0" r="0" b="0"/>
          <a:pathLst>
            <a:path>
              <a:moveTo>
                <a:pt x="2950362" y="0"/>
              </a:moveTo>
              <a:lnTo>
                <a:pt x="2950362" y="148859"/>
              </a:lnTo>
              <a:lnTo>
                <a:pt x="0" y="148859"/>
              </a:lnTo>
              <a:lnTo>
                <a:pt x="0" y="2953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7B3CDF-1DE9-4515-8958-1725CECCA1C1}">
      <dsp:nvSpPr>
        <dsp:cNvPr id="0" name=""/>
        <dsp:cNvSpPr/>
      </dsp:nvSpPr>
      <dsp:spPr>
        <a:xfrm>
          <a:off x="4003842" y="0"/>
          <a:ext cx="3313021" cy="944572"/>
        </a:xfrm>
        <a:prstGeom prst="rect">
          <a:avLst/>
        </a:prstGeom>
        <a:solidFill>
          <a:srgbClr val="E1DBCF"/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0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한옥 </a:t>
          </a:r>
          <a:r>
            <a:rPr lang="ko-KR" altLang="en-US" sz="4000" b="1" kern="1200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스테이</a:t>
          </a:r>
          <a:endParaRPr lang="ko-KR" altLang="en-US" sz="40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003842" y="0"/>
        <a:ext cx="3313021" cy="944572"/>
      </dsp:txXfrm>
    </dsp:sp>
    <dsp:sp modelId="{6DD3C9E4-EAF1-4980-A923-31F2E2059030}">
      <dsp:nvSpPr>
        <dsp:cNvPr id="0" name=""/>
        <dsp:cNvSpPr/>
      </dsp:nvSpPr>
      <dsp:spPr>
        <a:xfrm>
          <a:off x="2012435" y="1239918"/>
          <a:ext cx="1395108" cy="6975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여행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012435" y="1239918"/>
        <a:ext cx="1395108" cy="697554"/>
      </dsp:txXfrm>
    </dsp:sp>
    <dsp:sp modelId="{07CB9DD0-842C-41DB-AA14-5F8EAC641045}">
      <dsp:nvSpPr>
        <dsp:cNvPr id="0" name=""/>
        <dsp:cNvSpPr/>
      </dsp:nvSpPr>
      <dsp:spPr>
        <a:xfrm>
          <a:off x="221450" y="2230446"/>
          <a:ext cx="1395108" cy="6975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인스타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21450" y="2230446"/>
        <a:ext cx="1395108" cy="697554"/>
      </dsp:txXfrm>
    </dsp:sp>
    <dsp:sp modelId="{FFF1C96D-ACBE-44AE-B949-B01A7D996355}">
      <dsp:nvSpPr>
        <dsp:cNvPr id="0" name=""/>
        <dsp:cNvSpPr/>
      </dsp:nvSpPr>
      <dsp:spPr>
        <a:xfrm>
          <a:off x="221450" y="3220973"/>
          <a:ext cx="1395108" cy="697554"/>
        </a:xfrm>
        <a:prstGeom prst="rect">
          <a:avLst/>
        </a:prstGeom>
        <a:solidFill>
          <a:srgbClr val="E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감성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21450" y="3220973"/>
        <a:ext cx="1395108" cy="697554"/>
      </dsp:txXfrm>
    </dsp:sp>
    <dsp:sp modelId="{9D5C0B61-685B-4D8D-B639-64367E4579D4}">
      <dsp:nvSpPr>
        <dsp:cNvPr id="0" name=""/>
        <dsp:cNvSpPr/>
      </dsp:nvSpPr>
      <dsp:spPr>
        <a:xfrm>
          <a:off x="570227" y="4211501"/>
          <a:ext cx="1395108" cy="697554"/>
        </a:xfrm>
        <a:prstGeom prst="rect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제주도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70227" y="4211501"/>
        <a:ext cx="1395108" cy="697554"/>
      </dsp:txXfrm>
    </dsp:sp>
    <dsp:sp modelId="{1763295B-6A7B-4627-B1C0-60456FEB215D}">
      <dsp:nvSpPr>
        <dsp:cNvPr id="0" name=""/>
        <dsp:cNvSpPr/>
      </dsp:nvSpPr>
      <dsp:spPr>
        <a:xfrm>
          <a:off x="1909532" y="2230446"/>
          <a:ext cx="1395108" cy="6975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외국인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09532" y="2230446"/>
        <a:ext cx="1395108" cy="697554"/>
      </dsp:txXfrm>
    </dsp:sp>
    <dsp:sp modelId="{24C6ADDC-8437-49CA-875C-BD8DC5394E9D}">
      <dsp:nvSpPr>
        <dsp:cNvPr id="0" name=""/>
        <dsp:cNvSpPr/>
      </dsp:nvSpPr>
      <dsp:spPr>
        <a:xfrm>
          <a:off x="1909532" y="3220973"/>
          <a:ext cx="1395108" cy="697554"/>
        </a:xfrm>
        <a:prstGeom prst="rect">
          <a:avLst/>
        </a:prstGeom>
        <a:solidFill>
          <a:srgbClr val="E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문화 체험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09532" y="3220973"/>
        <a:ext cx="1395108" cy="697554"/>
      </dsp:txXfrm>
    </dsp:sp>
    <dsp:sp modelId="{0248FF76-B2B8-4759-B682-819CB79B6D56}">
      <dsp:nvSpPr>
        <dsp:cNvPr id="0" name=""/>
        <dsp:cNvSpPr/>
      </dsp:nvSpPr>
      <dsp:spPr>
        <a:xfrm>
          <a:off x="2258309" y="4211501"/>
          <a:ext cx="1395108" cy="697554"/>
        </a:xfrm>
        <a:prstGeom prst="rect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전통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258309" y="4211501"/>
        <a:ext cx="1395108" cy="697554"/>
      </dsp:txXfrm>
    </dsp:sp>
    <dsp:sp modelId="{22D073BA-70A6-419E-9C59-C7DA7099C7AC}">
      <dsp:nvSpPr>
        <dsp:cNvPr id="0" name=""/>
        <dsp:cNvSpPr/>
      </dsp:nvSpPr>
      <dsp:spPr>
        <a:xfrm>
          <a:off x="4544558" y="1239918"/>
          <a:ext cx="1395108" cy="6975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감성 숙소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44558" y="1239918"/>
        <a:ext cx="1395108" cy="697554"/>
      </dsp:txXfrm>
    </dsp:sp>
    <dsp:sp modelId="{1A9BC622-2024-40B7-8B74-A8310A642F31}">
      <dsp:nvSpPr>
        <dsp:cNvPr id="0" name=""/>
        <dsp:cNvSpPr/>
      </dsp:nvSpPr>
      <dsp:spPr>
        <a:xfrm>
          <a:off x="3597614" y="2230446"/>
          <a:ext cx="1395108" cy="6975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에어비앤비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597614" y="2230446"/>
        <a:ext cx="1395108" cy="697554"/>
      </dsp:txXfrm>
    </dsp:sp>
    <dsp:sp modelId="{44DA4067-0183-44C6-A3FE-901A254B7659}">
      <dsp:nvSpPr>
        <dsp:cNvPr id="0" name=""/>
        <dsp:cNvSpPr/>
      </dsp:nvSpPr>
      <dsp:spPr>
        <a:xfrm>
          <a:off x="3946391" y="3220973"/>
          <a:ext cx="1395108" cy="697554"/>
        </a:xfrm>
        <a:prstGeom prst="rect">
          <a:avLst/>
        </a:prstGeom>
        <a:solidFill>
          <a:srgbClr val="E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휴식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946391" y="3220973"/>
        <a:ext cx="1395108" cy="697554"/>
      </dsp:txXfrm>
    </dsp:sp>
    <dsp:sp modelId="{682BD98F-5211-4E6C-AC54-659CDA34C930}">
      <dsp:nvSpPr>
        <dsp:cNvPr id="0" name=""/>
        <dsp:cNvSpPr/>
      </dsp:nvSpPr>
      <dsp:spPr>
        <a:xfrm>
          <a:off x="7673090" y="1239918"/>
          <a:ext cx="1395108" cy="6975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독립 숙소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673090" y="1239918"/>
        <a:ext cx="1395108" cy="697554"/>
      </dsp:txXfrm>
    </dsp:sp>
    <dsp:sp modelId="{8FA14983-AF9A-4C94-B21F-86F9C7C17904}">
      <dsp:nvSpPr>
        <dsp:cNvPr id="0" name=""/>
        <dsp:cNvSpPr/>
      </dsp:nvSpPr>
      <dsp:spPr>
        <a:xfrm>
          <a:off x="5285696" y="2230446"/>
          <a:ext cx="1395108" cy="6975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코로나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285696" y="2230446"/>
        <a:ext cx="1395108" cy="697554"/>
      </dsp:txXfrm>
    </dsp:sp>
    <dsp:sp modelId="{52342969-4F7A-4021-91C8-4B4BAEC79A9D}">
      <dsp:nvSpPr>
        <dsp:cNvPr id="0" name=""/>
        <dsp:cNvSpPr/>
      </dsp:nvSpPr>
      <dsp:spPr>
        <a:xfrm>
          <a:off x="5634473" y="3220973"/>
          <a:ext cx="1395108" cy="697554"/>
        </a:xfrm>
        <a:prstGeom prst="rect">
          <a:avLst/>
        </a:prstGeom>
        <a:solidFill>
          <a:srgbClr val="E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격리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634473" y="3220973"/>
        <a:ext cx="1395108" cy="697554"/>
      </dsp:txXfrm>
    </dsp:sp>
    <dsp:sp modelId="{EA2F60ED-4C19-42E8-A1E2-5CC9994B2A41}">
      <dsp:nvSpPr>
        <dsp:cNvPr id="0" name=""/>
        <dsp:cNvSpPr/>
      </dsp:nvSpPr>
      <dsp:spPr>
        <a:xfrm>
          <a:off x="8166596" y="2230446"/>
          <a:ext cx="1395108" cy="6975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조용한 곳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166596" y="2230446"/>
        <a:ext cx="1395108" cy="697554"/>
      </dsp:txXfrm>
    </dsp:sp>
    <dsp:sp modelId="{9F6E89DC-7891-44B7-A560-8167C61EB210}">
      <dsp:nvSpPr>
        <dsp:cNvPr id="0" name=""/>
        <dsp:cNvSpPr/>
      </dsp:nvSpPr>
      <dsp:spPr>
        <a:xfrm>
          <a:off x="7322555" y="3220973"/>
          <a:ext cx="1395108" cy="697554"/>
        </a:xfrm>
        <a:prstGeom prst="rect">
          <a:avLst/>
        </a:prstGeom>
        <a:solidFill>
          <a:srgbClr val="E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가족 모임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322555" y="3220973"/>
        <a:ext cx="1395108" cy="697554"/>
      </dsp:txXfrm>
    </dsp:sp>
    <dsp:sp modelId="{9450153D-2B1E-4467-852B-C6B67C57C2B8}">
      <dsp:nvSpPr>
        <dsp:cNvPr id="0" name=""/>
        <dsp:cNvSpPr/>
      </dsp:nvSpPr>
      <dsp:spPr>
        <a:xfrm>
          <a:off x="9010637" y="3220973"/>
          <a:ext cx="1395108" cy="697554"/>
        </a:xfrm>
        <a:prstGeom prst="rect">
          <a:avLst/>
        </a:prstGeom>
        <a:solidFill>
          <a:srgbClr val="EAE9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템플 </a:t>
          </a:r>
          <a:r>
            <a:rPr lang="ko-KR" altLang="en-US" sz="1800" b="1" kern="1200" dirty="0" err="1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스테이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010637" y="3220973"/>
        <a:ext cx="1395108" cy="697554"/>
      </dsp:txXfrm>
    </dsp:sp>
    <dsp:sp modelId="{77B05563-2001-4BCF-8DD4-2B1E9A625400}">
      <dsp:nvSpPr>
        <dsp:cNvPr id="0" name=""/>
        <dsp:cNvSpPr/>
      </dsp:nvSpPr>
      <dsp:spPr>
        <a:xfrm>
          <a:off x="9359414" y="4211501"/>
          <a:ext cx="1395108" cy="697554"/>
        </a:xfrm>
        <a:prstGeom prst="rect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전통 가옥</a:t>
          </a:r>
          <a:endParaRPr lang="ko-KR" altLang="en-US" sz="1800" b="1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359414" y="4211501"/>
        <a:ext cx="1395108" cy="697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C354D-8127-4B24-ABBE-FD72C9BEDCD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2256F-E9CB-4ADA-809A-C7D849374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4141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20F98-DC0C-427E-83E6-9AF00EDBC74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20D12-07AE-46CF-9F74-D8E226F8B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7303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6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3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85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11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44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11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48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10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51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02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6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58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95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43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87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1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86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68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23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4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4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6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49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51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2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20D12-07AE-46CF-9F74-D8E226F8BD2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1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6848475" y="1924049"/>
            <a:ext cx="4657725" cy="2876550"/>
          </a:xfrm>
          <a:custGeom>
            <a:avLst/>
            <a:gdLst>
              <a:gd name="connsiteX0" fmla="*/ 0 w 4657725"/>
              <a:gd name="connsiteY0" fmla="*/ 0 h 2876550"/>
              <a:gd name="connsiteX1" fmla="*/ 4657725 w 4657725"/>
              <a:gd name="connsiteY1" fmla="*/ 0 h 2876550"/>
              <a:gd name="connsiteX2" fmla="*/ 4657725 w 4657725"/>
              <a:gd name="connsiteY2" fmla="*/ 2876550 h 2876550"/>
              <a:gd name="connsiteX3" fmla="*/ 0 w 4657725"/>
              <a:gd name="connsiteY3" fmla="*/ 287655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7725" h="2876550">
                <a:moveTo>
                  <a:pt x="0" y="0"/>
                </a:moveTo>
                <a:lnTo>
                  <a:pt x="4657725" y="0"/>
                </a:lnTo>
                <a:lnTo>
                  <a:pt x="4657725" y="2876550"/>
                </a:lnTo>
                <a:lnTo>
                  <a:pt x="0" y="2876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176963" y="3514726"/>
            <a:ext cx="1081087" cy="2281238"/>
          </a:xfrm>
          <a:custGeom>
            <a:avLst/>
            <a:gdLst>
              <a:gd name="connsiteX0" fmla="*/ 180185 w 1081087"/>
              <a:gd name="connsiteY0" fmla="*/ 0 h 2281238"/>
              <a:gd name="connsiteX1" fmla="*/ 900902 w 1081087"/>
              <a:gd name="connsiteY1" fmla="*/ 0 h 2281238"/>
              <a:gd name="connsiteX2" fmla="*/ 1081087 w 1081087"/>
              <a:gd name="connsiteY2" fmla="*/ 180185 h 2281238"/>
              <a:gd name="connsiteX3" fmla="*/ 1081087 w 1081087"/>
              <a:gd name="connsiteY3" fmla="*/ 2101053 h 2281238"/>
              <a:gd name="connsiteX4" fmla="*/ 900902 w 1081087"/>
              <a:gd name="connsiteY4" fmla="*/ 2281238 h 2281238"/>
              <a:gd name="connsiteX5" fmla="*/ 180185 w 1081087"/>
              <a:gd name="connsiteY5" fmla="*/ 2281238 h 2281238"/>
              <a:gd name="connsiteX6" fmla="*/ 0 w 1081087"/>
              <a:gd name="connsiteY6" fmla="*/ 2101053 h 2281238"/>
              <a:gd name="connsiteX7" fmla="*/ 0 w 1081087"/>
              <a:gd name="connsiteY7" fmla="*/ 180185 h 2281238"/>
              <a:gd name="connsiteX8" fmla="*/ 180185 w 1081087"/>
              <a:gd name="connsiteY8" fmla="*/ 0 h 228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1087" h="2281238">
                <a:moveTo>
                  <a:pt x="180185" y="0"/>
                </a:moveTo>
                <a:lnTo>
                  <a:pt x="900902" y="0"/>
                </a:lnTo>
                <a:cubicBezTo>
                  <a:pt x="1000415" y="0"/>
                  <a:pt x="1081087" y="80672"/>
                  <a:pt x="1081087" y="180185"/>
                </a:cubicBezTo>
                <a:lnTo>
                  <a:pt x="1081087" y="2101053"/>
                </a:lnTo>
                <a:cubicBezTo>
                  <a:pt x="1081087" y="2200566"/>
                  <a:pt x="1000415" y="2281238"/>
                  <a:pt x="900902" y="2281238"/>
                </a:cubicBezTo>
                <a:lnTo>
                  <a:pt x="180185" y="2281238"/>
                </a:lnTo>
                <a:cubicBezTo>
                  <a:pt x="80672" y="2281238"/>
                  <a:pt x="0" y="2200566"/>
                  <a:pt x="0" y="2101053"/>
                </a:cubicBezTo>
                <a:lnTo>
                  <a:pt x="0" y="180185"/>
                </a:lnTo>
                <a:cubicBezTo>
                  <a:pt x="0" y="80672"/>
                  <a:pt x="80672" y="0"/>
                  <a:pt x="180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2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13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13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201" y="1181735"/>
            <a:ext cx="2114550" cy="3390265"/>
          </a:xfrm>
          <a:custGeom>
            <a:avLst/>
            <a:gdLst>
              <a:gd name="connsiteX0" fmla="*/ 0 w 2114550"/>
              <a:gd name="connsiteY0" fmla="*/ 0 h 4438650"/>
              <a:gd name="connsiteX1" fmla="*/ 2114550 w 2114550"/>
              <a:gd name="connsiteY1" fmla="*/ 0 h 4438650"/>
              <a:gd name="connsiteX2" fmla="*/ 2114550 w 2114550"/>
              <a:gd name="connsiteY2" fmla="*/ 4438650 h 4438650"/>
              <a:gd name="connsiteX3" fmla="*/ 0 w 2114550"/>
              <a:gd name="connsiteY3" fmla="*/ 443865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4550" h="4438650">
                <a:moveTo>
                  <a:pt x="0" y="0"/>
                </a:moveTo>
                <a:lnTo>
                  <a:pt x="2114550" y="0"/>
                </a:lnTo>
                <a:lnTo>
                  <a:pt x="2114550" y="4438650"/>
                </a:lnTo>
                <a:lnTo>
                  <a:pt x="0" y="4438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273404" y="1181735"/>
            <a:ext cx="2081212" cy="3390265"/>
          </a:xfrm>
          <a:custGeom>
            <a:avLst/>
            <a:gdLst>
              <a:gd name="connsiteX0" fmla="*/ 0 w 2081212"/>
              <a:gd name="connsiteY0" fmla="*/ 0 h 4438650"/>
              <a:gd name="connsiteX1" fmla="*/ 2081212 w 2081212"/>
              <a:gd name="connsiteY1" fmla="*/ 0 h 4438650"/>
              <a:gd name="connsiteX2" fmla="*/ 2081212 w 2081212"/>
              <a:gd name="connsiteY2" fmla="*/ 4438650 h 4438650"/>
              <a:gd name="connsiteX3" fmla="*/ 0 w 2081212"/>
              <a:gd name="connsiteY3" fmla="*/ 443865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212" h="4438650">
                <a:moveTo>
                  <a:pt x="0" y="0"/>
                </a:moveTo>
                <a:lnTo>
                  <a:pt x="2081212" y="0"/>
                </a:lnTo>
                <a:lnTo>
                  <a:pt x="2081212" y="4438650"/>
                </a:lnTo>
                <a:lnTo>
                  <a:pt x="0" y="4438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4086225" y="1181735"/>
            <a:ext cx="2083594" cy="3390265"/>
          </a:xfrm>
          <a:custGeom>
            <a:avLst/>
            <a:gdLst>
              <a:gd name="connsiteX0" fmla="*/ 0 w 2083594"/>
              <a:gd name="connsiteY0" fmla="*/ 0 h 4438650"/>
              <a:gd name="connsiteX1" fmla="*/ 2083594 w 2083594"/>
              <a:gd name="connsiteY1" fmla="*/ 0 h 4438650"/>
              <a:gd name="connsiteX2" fmla="*/ 2083594 w 2083594"/>
              <a:gd name="connsiteY2" fmla="*/ 4438650 h 4438650"/>
              <a:gd name="connsiteX3" fmla="*/ 0 w 2083594"/>
              <a:gd name="connsiteY3" fmla="*/ 443865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3594" h="4438650">
                <a:moveTo>
                  <a:pt x="0" y="0"/>
                </a:moveTo>
                <a:lnTo>
                  <a:pt x="2083594" y="0"/>
                </a:lnTo>
                <a:lnTo>
                  <a:pt x="2083594" y="4438650"/>
                </a:lnTo>
                <a:lnTo>
                  <a:pt x="0" y="4438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1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1"/>
            <a:ext cx="69233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47688" y="619125"/>
            <a:ext cx="11096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261949" y="3352800"/>
            <a:ext cx="4209142" cy="3505200"/>
          </a:xfrm>
          <a:custGeom>
            <a:avLst/>
            <a:gdLst>
              <a:gd name="connsiteX0" fmla="*/ 0 w 4209142"/>
              <a:gd name="connsiteY0" fmla="*/ 0 h 3505200"/>
              <a:gd name="connsiteX1" fmla="*/ 4209142 w 4209142"/>
              <a:gd name="connsiteY1" fmla="*/ 0 h 3505200"/>
              <a:gd name="connsiteX2" fmla="*/ 4209142 w 4209142"/>
              <a:gd name="connsiteY2" fmla="*/ 3505200 h 3505200"/>
              <a:gd name="connsiteX3" fmla="*/ 0 w 4209142"/>
              <a:gd name="connsiteY3" fmla="*/ 350520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2" h="3505200">
                <a:moveTo>
                  <a:pt x="0" y="0"/>
                </a:moveTo>
                <a:lnTo>
                  <a:pt x="4209142" y="0"/>
                </a:lnTo>
                <a:lnTo>
                  <a:pt x="4209142" y="3505200"/>
                </a:lnTo>
                <a:lnTo>
                  <a:pt x="0" y="3505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7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4900" y="6159501"/>
            <a:ext cx="422274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A0AB19BD-B8A8-444A-A835-2326B181F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0579100" y="6159501"/>
            <a:ext cx="536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E1DBC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3708083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28300" y="6159501"/>
            <a:ext cx="1158874" cy="365125"/>
          </a:xfrm>
        </p:spPr>
        <p:txBody>
          <a:bodyPr/>
          <a:lstStyle/>
          <a:p>
            <a:fld id="{A0AB19BD-B8A8-444A-A835-2326B181F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0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898060C-D8BE-4081-9D58-76BF7151A2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40654" y="1562102"/>
            <a:ext cx="3904344" cy="4267198"/>
          </a:xfrm>
          <a:custGeom>
            <a:avLst/>
            <a:gdLst>
              <a:gd name="connsiteX0" fmla="*/ 1952172 w 3904344"/>
              <a:gd name="connsiteY0" fmla="*/ 0 h 4267198"/>
              <a:gd name="connsiteX1" fmla="*/ 3904344 w 3904344"/>
              <a:gd name="connsiteY1" fmla="*/ 2133599 h 4267198"/>
              <a:gd name="connsiteX2" fmla="*/ 3904343 w 3904344"/>
              <a:gd name="connsiteY2" fmla="*/ 4267198 h 4267198"/>
              <a:gd name="connsiteX3" fmla="*/ 0 w 3904344"/>
              <a:gd name="connsiteY3" fmla="*/ 4267198 h 4267198"/>
              <a:gd name="connsiteX4" fmla="*/ 0 w 3904344"/>
              <a:gd name="connsiteY4" fmla="*/ 2133599 h 4267198"/>
              <a:gd name="connsiteX5" fmla="*/ 1952172 w 3904344"/>
              <a:gd name="connsiteY5" fmla="*/ 0 h 426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4344" h="4267198">
                <a:moveTo>
                  <a:pt x="1952172" y="0"/>
                </a:moveTo>
                <a:cubicBezTo>
                  <a:pt x="3030327" y="0"/>
                  <a:pt x="3904344" y="955245"/>
                  <a:pt x="3904344" y="2133599"/>
                </a:cubicBezTo>
                <a:lnTo>
                  <a:pt x="3904343" y="4267198"/>
                </a:lnTo>
                <a:lnTo>
                  <a:pt x="0" y="4267198"/>
                </a:lnTo>
                <a:lnTo>
                  <a:pt x="0" y="2133599"/>
                </a:lnTo>
                <a:cubicBezTo>
                  <a:pt x="0" y="955245"/>
                  <a:pt x="874017" y="0"/>
                  <a:pt x="19521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17521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54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76700" y="0"/>
            <a:ext cx="5422900" cy="6858000"/>
          </a:xfrm>
          <a:custGeom>
            <a:avLst/>
            <a:gdLst>
              <a:gd name="connsiteX0" fmla="*/ 0 w 5422900"/>
              <a:gd name="connsiteY0" fmla="*/ 0 h 6858000"/>
              <a:gd name="connsiteX1" fmla="*/ 5422900 w 5422900"/>
              <a:gd name="connsiteY1" fmla="*/ 0 h 6858000"/>
              <a:gd name="connsiteX2" fmla="*/ 5422900 w 5422900"/>
              <a:gd name="connsiteY2" fmla="*/ 6858000 h 6858000"/>
              <a:gd name="connsiteX3" fmla="*/ 0 w 5422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2900" h="6858000">
                <a:moveTo>
                  <a:pt x="0" y="0"/>
                </a:moveTo>
                <a:lnTo>
                  <a:pt x="5422900" y="0"/>
                </a:lnTo>
                <a:lnTo>
                  <a:pt x="54229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2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569199" y="2844799"/>
            <a:ext cx="1466850" cy="3098800"/>
          </a:xfrm>
          <a:custGeom>
            <a:avLst/>
            <a:gdLst>
              <a:gd name="connsiteX0" fmla="*/ 244480 w 1466850"/>
              <a:gd name="connsiteY0" fmla="*/ 0 h 3098800"/>
              <a:gd name="connsiteX1" fmla="*/ 1222370 w 1466850"/>
              <a:gd name="connsiteY1" fmla="*/ 0 h 3098800"/>
              <a:gd name="connsiteX2" fmla="*/ 1466850 w 1466850"/>
              <a:gd name="connsiteY2" fmla="*/ 244480 h 3098800"/>
              <a:gd name="connsiteX3" fmla="*/ 1466850 w 1466850"/>
              <a:gd name="connsiteY3" fmla="*/ 1206500 h 3098800"/>
              <a:gd name="connsiteX4" fmla="*/ 1466850 w 1466850"/>
              <a:gd name="connsiteY4" fmla="*/ 2233613 h 3098800"/>
              <a:gd name="connsiteX5" fmla="*/ 1466850 w 1466850"/>
              <a:gd name="connsiteY5" fmla="*/ 2854320 h 3098800"/>
              <a:gd name="connsiteX6" fmla="*/ 1222370 w 1466850"/>
              <a:gd name="connsiteY6" fmla="*/ 3098800 h 3098800"/>
              <a:gd name="connsiteX7" fmla="*/ 244480 w 1466850"/>
              <a:gd name="connsiteY7" fmla="*/ 3098800 h 3098800"/>
              <a:gd name="connsiteX8" fmla="*/ 0 w 1466850"/>
              <a:gd name="connsiteY8" fmla="*/ 2854320 h 3098800"/>
              <a:gd name="connsiteX9" fmla="*/ 0 w 1466850"/>
              <a:gd name="connsiteY9" fmla="*/ 244480 h 3098800"/>
              <a:gd name="connsiteX10" fmla="*/ 244480 w 1466850"/>
              <a:gd name="connsiteY10" fmla="*/ 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6850" h="3098800">
                <a:moveTo>
                  <a:pt x="244480" y="0"/>
                </a:moveTo>
                <a:lnTo>
                  <a:pt x="1222370" y="0"/>
                </a:lnTo>
                <a:cubicBezTo>
                  <a:pt x="1357393" y="0"/>
                  <a:pt x="1466850" y="109457"/>
                  <a:pt x="1466850" y="244480"/>
                </a:cubicBezTo>
                <a:lnTo>
                  <a:pt x="1466850" y="1206500"/>
                </a:lnTo>
                <a:lnTo>
                  <a:pt x="1466850" y="2233613"/>
                </a:lnTo>
                <a:lnTo>
                  <a:pt x="1466850" y="2854320"/>
                </a:lnTo>
                <a:cubicBezTo>
                  <a:pt x="1466850" y="2989343"/>
                  <a:pt x="1357393" y="3098800"/>
                  <a:pt x="1222370" y="3098800"/>
                </a:cubicBezTo>
                <a:lnTo>
                  <a:pt x="244480" y="3098800"/>
                </a:lnTo>
                <a:cubicBezTo>
                  <a:pt x="109457" y="3098800"/>
                  <a:pt x="0" y="2989343"/>
                  <a:pt x="0" y="2854320"/>
                </a:cubicBezTo>
                <a:lnTo>
                  <a:pt x="0" y="244480"/>
                </a:lnTo>
                <a:cubicBezTo>
                  <a:pt x="0" y="109457"/>
                  <a:pt x="109457" y="0"/>
                  <a:pt x="2444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679179" y="1440180"/>
            <a:ext cx="2865120" cy="3870960"/>
          </a:xfrm>
          <a:custGeom>
            <a:avLst/>
            <a:gdLst>
              <a:gd name="connsiteX0" fmla="*/ 88905 w 2865120"/>
              <a:gd name="connsiteY0" fmla="*/ 0 h 3870960"/>
              <a:gd name="connsiteX1" fmla="*/ 2776215 w 2865120"/>
              <a:gd name="connsiteY1" fmla="*/ 0 h 3870960"/>
              <a:gd name="connsiteX2" fmla="*/ 2865120 w 2865120"/>
              <a:gd name="connsiteY2" fmla="*/ 88905 h 3870960"/>
              <a:gd name="connsiteX3" fmla="*/ 2865120 w 2865120"/>
              <a:gd name="connsiteY3" fmla="*/ 3782055 h 3870960"/>
              <a:gd name="connsiteX4" fmla="*/ 2776215 w 2865120"/>
              <a:gd name="connsiteY4" fmla="*/ 3870960 h 3870960"/>
              <a:gd name="connsiteX5" fmla="*/ 88905 w 2865120"/>
              <a:gd name="connsiteY5" fmla="*/ 3870960 h 3870960"/>
              <a:gd name="connsiteX6" fmla="*/ 0 w 2865120"/>
              <a:gd name="connsiteY6" fmla="*/ 3782055 h 3870960"/>
              <a:gd name="connsiteX7" fmla="*/ 0 w 2865120"/>
              <a:gd name="connsiteY7" fmla="*/ 88905 h 3870960"/>
              <a:gd name="connsiteX8" fmla="*/ 88905 w 2865120"/>
              <a:gd name="connsiteY8" fmla="*/ 0 h 3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5120" h="3870960">
                <a:moveTo>
                  <a:pt x="88905" y="0"/>
                </a:moveTo>
                <a:lnTo>
                  <a:pt x="2776215" y="0"/>
                </a:lnTo>
                <a:cubicBezTo>
                  <a:pt x="2825316" y="0"/>
                  <a:pt x="2865120" y="39804"/>
                  <a:pt x="2865120" y="88905"/>
                </a:cubicBezTo>
                <a:lnTo>
                  <a:pt x="2865120" y="3782055"/>
                </a:lnTo>
                <a:cubicBezTo>
                  <a:pt x="2865120" y="3831156"/>
                  <a:pt x="2825316" y="3870960"/>
                  <a:pt x="2776215" y="3870960"/>
                </a:cubicBezTo>
                <a:lnTo>
                  <a:pt x="88905" y="3870960"/>
                </a:lnTo>
                <a:cubicBezTo>
                  <a:pt x="39804" y="3870960"/>
                  <a:pt x="0" y="3831156"/>
                  <a:pt x="0" y="3782055"/>
                </a:cubicBezTo>
                <a:lnTo>
                  <a:pt x="0" y="88905"/>
                </a:lnTo>
                <a:cubicBezTo>
                  <a:pt x="0" y="39804"/>
                  <a:pt x="39804" y="0"/>
                  <a:pt x="889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6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848100" y="1727200"/>
            <a:ext cx="3746500" cy="3708400"/>
          </a:xfrm>
          <a:custGeom>
            <a:avLst/>
            <a:gdLst>
              <a:gd name="connsiteX0" fmla="*/ 0 w 3746500"/>
              <a:gd name="connsiteY0" fmla="*/ 0 h 3708400"/>
              <a:gd name="connsiteX1" fmla="*/ 3746500 w 3746500"/>
              <a:gd name="connsiteY1" fmla="*/ 0 h 3708400"/>
              <a:gd name="connsiteX2" fmla="*/ 3746500 w 3746500"/>
              <a:gd name="connsiteY2" fmla="*/ 3708400 h 3708400"/>
              <a:gd name="connsiteX3" fmla="*/ 0 w 3746500"/>
              <a:gd name="connsiteY3" fmla="*/ 3708400 h 370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500" h="3708400">
                <a:moveTo>
                  <a:pt x="0" y="0"/>
                </a:moveTo>
                <a:lnTo>
                  <a:pt x="3746500" y="0"/>
                </a:lnTo>
                <a:lnTo>
                  <a:pt x="3746500" y="3708400"/>
                </a:lnTo>
                <a:lnTo>
                  <a:pt x="0" y="370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rgbClr val="E5E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429000" y="2425700"/>
            <a:ext cx="1670050" cy="1987550"/>
          </a:xfrm>
          <a:custGeom>
            <a:avLst/>
            <a:gdLst>
              <a:gd name="connsiteX0" fmla="*/ 278347 w 1670050"/>
              <a:gd name="connsiteY0" fmla="*/ 0 h 1987550"/>
              <a:gd name="connsiteX1" fmla="*/ 1391703 w 1670050"/>
              <a:gd name="connsiteY1" fmla="*/ 0 h 1987550"/>
              <a:gd name="connsiteX2" fmla="*/ 1670050 w 1670050"/>
              <a:gd name="connsiteY2" fmla="*/ 278347 h 1987550"/>
              <a:gd name="connsiteX3" fmla="*/ 1670050 w 1670050"/>
              <a:gd name="connsiteY3" fmla="*/ 1709203 h 1987550"/>
              <a:gd name="connsiteX4" fmla="*/ 1391703 w 1670050"/>
              <a:gd name="connsiteY4" fmla="*/ 1987550 h 1987550"/>
              <a:gd name="connsiteX5" fmla="*/ 278347 w 1670050"/>
              <a:gd name="connsiteY5" fmla="*/ 1987550 h 1987550"/>
              <a:gd name="connsiteX6" fmla="*/ 0 w 1670050"/>
              <a:gd name="connsiteY6" fmla="*/ 1709203 h 1987550"/>
              <a:gd name="connsiteX7" fmla="*/ 0 w 1670050"/>
              <a:gd name="connsiteY7" fmla="*/ 278347 h 1987550"/>
              <a:gd name="connsiteX8" fmla="*/ 278347 w 1670050"/>
              <a:gd name="connsiteY8" fmla="*/ 0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0050" h="1987550">
                <a:moveTo>
                  <a:pt x="278347" y="0"/>
                </a:moveTo>
                <a:lnTo>
                  <a:pt x="1391703" y="0"/>
                </a:lnTo>
                <a:cubicBezTo>
                  <a:pt x="1545430" y="0"/>
                  <a:pt x="1670050" y="124620"/>
                  <a:pt x="1670050" y="278347"/>
                </a:cubicBezTo>
                <a:lnTo>
                  <a:pt x="1670050" y="1709203"/>
                </a:lnTo>
                <a:cubicBezTo>
                  <a:pt x="1670050" y="1862930"/>
                  <a:pt x="1545430" y="1987550"/>
                  <a:pt x="1391703" y="1987550"/>
                </a:cubicBezTo>
                <a:lnTo>
                  <a:pt x="278347" y="1987550"/>
                </a:lnTo>
                <a:cubicBezTo>
                  <a:pt x="124620" y="1987550"/>
                  <a:pt x="0" y="1862930"/>
                  <a:pt x="0" y="1709203"/>
                </a:cubicBezTo>
                <a:lnTo>
                  <a:pt x="0" y="278347"/>
                </a:lnTo>
                <a:cubicBezTo>
                  <a:pt x="0" y="124620"/>
                  <a:pt x="124620" y="0"/>
                  <a:pt x="2783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2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482600" y="431800"/>
            <a:ext cx="3733800" cy="2832100"/>
          </a:xfrm>
          <a:custGeom>
            <a:avLst/>
            <a:gdLst>
              <a:gd name="connsiteX0" fmla="*/ 0 w 3733800"/>
              <a:gd name="connsiteY0" fmla="*/ 0 h 2832100"/>
              <a:gd name="connsiteX1" fmla="*/ 3733800 w 3733800"/>
              <a:gd name="connsiteY1" fmla="*/ 0 h 2832100"/>
              <a:gd name="connsiteX2" fmla="*/ 3733800 w 3733800"/>
              <a:gd name="connsiteY2" fmla="*/ 2832100 h 2832100"/>
              <a:gd name="connsiteX3" fmla="*/ 0 w 37338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2832100">
                <a:moveTo>
                  <a:pt x="0" y="0"/>
                </a:moveTo>
                <a:lnTo>
                  <a:pt x="3733800" y="0"/>
                </a:lnTo>
                <a:lnTo>
                  <a:pt x="3733800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4419600" y="431800"/>
            <a:ext cx="3733800" cy="2832100"/>
          </a:xfrm>
          <a:custGeom>
            <a:avLst/>
            <a:gdLst>
              <a:gd name="connsiteX0" fmla="*/ 0 w 3733800"/>
              <a:gd name="connsiteY0" fmla="*/ 0 h 2832100"/>
              <a:gd name="connsiteX1" fmla="*/ 3733800 w 3733800"/>
              <a:gd name="connsiteY1" fmla="*/ 0 h 2832100"/>
              <a:gd name="connsiteX2" fmla="*/ 3733800 w 3733800"/>
              <a:gd name="connsiteY2" fmla="*/ 2832100 h 2832100"/>
              <a:gd name="connsiteX3" fmla="*/ 0 w 37338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2832100">
                <a:moveTo>
                  <a:pt x="0" y="0"/>
                </a:moveTo>
                <a:lnTo>
                  <a:pt x="3733800" y="0"/>
                </a:lnTo>
                <a:lnTo>
                  <a:pt x="3733800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482600" y="3606800"/>
            <a:ext cx="3733800" cy="2832100"/>
          </a:xfrm>
          <a:custGeom>
            <a:avLst/>
            <a:gdLst>
              <a:gd name="connsiteX0" fmla="*/ 0 w 3733800"/>
              <a:gd name="connsiteY0" fmla="*/ 0 h 2832100"/>
              <a:gd name="connsiteX1" fmla="*/ 3733800 w 3733800"/>
              <a:gd name="connsiteY1" fmla="*/ 0 h 2832100"/>
              <a:gd name="connsiteX2" fmla="*/ 3733800 w 3733800"/>
              <a:gd name="connsiteY2" fmla="*/ 2832100 h 2832100"/>
              <a:gd name="connsiteX3" fmla="*/ 0 w 37338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2832100">
                <a:moveTo>
                  <a:pt x="0" y="0"/>
                </a:moveTo>
                <a:lnTo>
                  <a:pt x="3733800" y="0"/>
                </a:lnTo>
                <a:lnTo>
                  <a:pt x="3733800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4419600" y="3606800"/>
            <a:ext cx="3733800" cy="2832100"/>
          </a:xfrm>
          <a:custGeom>
            <a:avLst/>
            <a:gdLst>
              <a:gd name="connsiteX0" fmla="*/ 0 w 3733800"/>
              <a:gd name="connsiteY0" fmla="*/ 0 h 2832100"/>
              <a:gd name="connsiteX1" fmla="*/ 3733800 w 3733800"/>
              <a:gd name="connsiteY1" fmla="*/ 0 h 2832100"/>
              <a:gd name="connsiteX2" fmla="*/ 3733800 w 3733800"/>
              <a:gd name="connsiteY2" fmla="*/ 2832100 h 2832100"/>
              <a:gd name="connsiteX3" fmla="*/ 0 w 37338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2832100">
                <a:moveTo>
                  <a:pt x="0" y="0"/>
                </a:moveTo>
                <a:lnTo>
                  <a:pt x="3733800" y="0"/>
                </a:lnTo>
                <a:lnTo>
                  <a:pt x="3733800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124949" y="1838325"/>
            <a:ext cx="2019300" cy="4295775"/>
          </a:xfrm>
          <a:custGeom>
            <a:avLst/>
            <a:gdLst>
              <a:gd name="connsiteX0" fmla="*/ 260348 w 2019300"/>
              <a:gd name="connsiteY0" fmla="*/ 0 h 4295775"/>
              <a:gd name="connsiteX1" fmla="*/ 1758952 w 2019300"/>
              <a:gd name="connsiteY1" fmla="*/ 0 h 4295775"/>
              <a:gd name="connsiteX2" fmla="*/ 2019300 w 2019300"/>
              <a:gd name="connsiteY2" fmla="*/ 260348 h 4295775"/>
              <a:gd name="connsiteX3" fmla="*/ 2019300 w 2019300"/>
              <a:gd name="connsiteY3" fmla="*/ 4035427 h 4295775"/>
              <a:gd name="connsiteX4" fmla="*/ 1758952 w 2019300"/>
              <a:gd name="connsiteY4" fmla="*/ 4295775 h 4295775"/>
              <a:gd name="connsiteX5" fmla="*/ 260348 w 2019300"/>
              <a:gd name="connsiteY5" fmla="*/ 4295775 h 4295775"/>
              <a:gd name="connsiteX6" fmla="*/ 0 w 2019300"/>
              <a:gd name="connsiteY6" fmla="*/ 4035427 h 4295775"/>
              <a:gd name="connsiteX7" fmla="*/ 0 w 2019300"/>
              <a:gd name="connsiteY7" fmla="*/ 260348 h 4295775"/>
              <a:gd name="connsiteX8" fmla="*/ 260348 w 2019300"/>
              <a:gd name="connsiteY8" fmla="*/ 0 h 429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9300" h="4295775">
                <a:moveTo>
                  <a:pt x="260348" y="0"/>
                </a:moveTo>
                <a:lnTo>
                  <a:pt x="1758952" y="0"/>
                </a:lnTo>
                <a:cubicBezTo>
                  <a:pt x="1902738" y="0"/>
                  <a:pt x="2019300" y="116562"/>
                  <a:pt x="2019300" y="260348"/>
                </a:cubicBezTo>
                <a:lnTo>
                  <a:pt x="2019300" y="4035427"/>
                </a:lnTo>
                <a:cubicBezTo>
                  <a:pt x="2019300" y="4179213"/>
                  <a:pt x="1902738" y="4295775"/>
                  <a:pt x="1758952" y="4295775"/>
                </a:cubicBezTo>
                <a:lnTo>
                  <a:pt x="260348" y="4295775"/>
                </a:lnTo>
                <a:cubicBezTo>
                  <a:pt x="116562" y="4295775"/>
                  <a:pt x="0" y="4179213"/>
                  <a:pt x="0" y="4035427"/>
                </a:cubicBezTo>
                <a:lnTo>
                  <a:pt x="0" y="260348"/>
                </a:lnTo>
                <a:cubicBezTo>
                  <a:pt x="0" y="116562"/>
                  <a:pt x="116562" y="0"/>
                  <a:pt x="2603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953500" y="628618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slide</a:t>
            </a:r>
            <a:fld id="{F41A558C-6B67-4258-AF3F-C8808FADF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7099300" y="3994150"/>
            <a:ext cx="1250950" cy="1225550"/>
          </a:xfrm>
          <a:custGeom>
            <a:avLst/>
            <a:gdLst>
              <a:gd name="connsiteX0" fmla="*/ 0 w 1250950"/>
              <a:gd name="connsiteY0" fmla="*/ 0 h 1225550"/>
              <a:gd name="connsiteX1" fmla="*/ 1250950 w 1250950"/>
              <a:gd name="connsiteY1" fmla="*/ 0 h 1225550"/>
              <a:gd name="connsiteX2" fmla="*/ 1250950 w 1250950"/>
              <a:gd name="connsiteY2" fmla="*/ 1225550 h 1225550"/>
              <a:gd name="connsiteX3" fmla="*/ 0 w 1250950"/>
              <a:gd name="connsiteY3" fmla="*/ 1225550 h 122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950" h="1225550">
                <a:moveTo>
                  <a:pt x="0" y="0"/>
                </a:moveTo>
                <a:lnTo>
                  <a:pt x="1250950" y="0"/>
                </a:lnTo>
                <a:lnTo>
                  <a:pt x="1250950" y="1225550"/>
                </a:lnTo>
                <a:lnTo>
                  <a:pt x="0" y="1225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582025" y="3994150"/>
            <a:ext cx="1250950" cy="1225550"/>
          </a:xfrm>
          <a:custGeom>
            <a:avLst/>
            <a:gdLst>
              <a:gd name="connsiteX0" fmla="*/ 0 w 1250950"/>
              <a:gd name="connsiteY0" fmla="*/ 0 h 1225550"/>
              <a:gd name="connsiteX1" fmla="*/ 1250950 w 1250950"/>
              <a:gd name="connsiteY1" fmla="*/ 0 h 1225550"/>
              <a:gd name="connsiteX2" fmla="*/ 1250950 w 1250950"/>
              <a:gd name="connsiteY2" fmla="*/ 1225550 h 1225550"/>
              <a:gd name="connsiteX3" fmla="*/ 0 w 1250950"/>
              <a:gd name="connsiteY3" fmla="*/ 1225550 h 122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950" h="1225550">
                <a:moveTo>
                  <a:pt x="0" y="0"/>
                </a:moveTo>
                <a:lnTo>
                  <a:pt x="1250950" y="0"/>
                </a:lnTo>
                <a:lnTo>
                  <a:pt x="1250950" y="1225550"/>
                </a:lnTo>
                <a:lnTo>
                  <a:pt x="0" y="1225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10064750" y="3994150"/>
            <a:ext cx="1250950" cy="1225550"/>
          </a:xfrm>
          <a:custGeom>
            <a:avLst/>
            <a:gdLst>
              <a:gd name="connsiteX0" fmla="*/ 0 w 1250950"/>
              <a:gd name="connsiteY0" fmla="*/ 0 h 1225550"/>
              <a:gd name="connsiteX1" fmla="*/ 1250950 w 1250950"/>
              <a:gd name="connsiteY1" fmla="*/ 0 h 1225550"/>
              <a:gd name="connsiteX2" fmla="*/ 1250950 w 1250950"/>
              <a:gd name="connsiteY2" fmla="*/ 1225550 h 1225550"/>
              <a:gd name="connsiteX3" fmla="*/ 0 w 1250950"/>
              <a:gd name="connsiteY3" fmla="*/ 1225550 h 122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950" h="1225550">
                <a:moveTo>
                  <a:pt x="0" y="0"/>
                </a:moveTo>
                <a:lnTo>
                  <a:pt x="1250950" y="0"/>
                </a:lnTo>
                <a:lnTo>
                  <a:pt x="1250950" y="1225550"/>
                </a:lnTo>
                <a:lnTo>
                  <a:pt x="0" y="1225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915399" y="2171699"/>
            <a:ext cx="2514600" cy="2514600"/>
          </a:xfrm>
          <a:custGeom>
            <a:avLst/>
            <a:gdLst>
              <a:gd name="connsiteX0" fmla="*/ 0 w 2514600"/>
              <a:gd name="connsiteY0" fmla="*/ 0 h 2514600"/>
              <a:gd name="connsiteX1" fmla="*/ 2514600 w 2514600"/>
              <a:gd name="connsiteY1" fmla="*/ 0 h 2514600"/>
              <a:gd name="connsiteX2" fmla="*/ 2514600 w 2514600"/>
              <a:gd name="connsiteY2" fmla="*/ 2514600 h 2514600"/>
              <a:gd name="connsiteX3" fmla="*/ 0 w 2514600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2514600">
                <a:moveTo>
                  <a:pt x="0" y="0"/>
                </a:moveTo>
                <a:lnTo>
                  <a:pt x="2514600" y="0"/>
                </a:lnTo>
                <a:lnTo>
                  <a:pt x="2514600" y="2514600"/>
                </a:lnTo>
                <a:lnTo>
                  <a:pt x="0" y="2514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70220" y="2501544"/>
            <a:ext cx="6851560" cy="1803042"/>
          </a:xfrm>
          <a:custGeom>
            <a:avLst/>
            <a:gdLst>
              <a:gd name="connsiteX0" fmla="*/ 0 w 6851560"/>
              <a:gd name="connsiteY0" fmla="*/ 0 h 1803042"/>
              <a:gd name="connsiteX1" fmla="*/ 6851560 w 6851560"/>
              <a:gd name="connsiteY1" fmla="*/ 0 h 1803042"/>
              <a:gd name="connsiteX2" fmla="*/ 6851560 w 6851560"/>
              <a:gd name="connsiteY2" fmla="*/ 1803042 h 1803042"/>
              <a:gd name="connsiteX3" fmla="*/ 0 w 6851560"/>
              <a:gd name="connsiteY3" fmla="*/ 1803042 h 180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1560" h="1803042">
                <a:moveTo>
                  <a:pt x="0" y="0"/>
                </a:moveTo>
                <a:lnTo>
                  <a:pt x="6851560" y="0"/>
                </a:lnTo>
                <a:lnTo>
                  <a:pt x="6851560" y="1803042"/>
                </a:lnTo>
                <a:lnTo>
                  <a:pt x="0" y="18030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6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219450" y="1409700"/>
            <a:ext cx="8972550" cy="5448300"/>
          </a:xfrm>
          <a:custGeom>
            <a:avLst/>
            <a:gdLst>
              <a:gd name="connsiteX0" fmla="*/ 0 w 8972550"/>
              <a:gd name="connsiteY0" fmla="*/ 0 h 5448300"/>
              <a:gd name="connsiteX1" fmla="*/ 8972550 w 8972550"/>
              <a:gd name="connsiteY1" fmla="*/ 0 h 5448300"/>
              <a:gd name="connsiteX2" fmla="*/ 8972550 w 8972550"/>
              <a:gd name="connsiteY2" fmla="*/ 5448300 h 5448300"/>
              <a:gd name="connsiteX3" fmla="*/ 0 w 8972550"/>
              <a:gd name="connsiteY3" fmla="*/ 5448300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2550" h="5448300">
                <a:moveTo>
                  <a:pt x="0" y="0"/>
                </a:moveTo>
                <a:lnTo>
                  <a:pt x="8972550" y="0"/>
                </a:lnTo>
                <a:lnTo>
                  <a:pt x="8972550" y="5448300"/>
                </a:lnTo>
                <a:lnTo>
                  <a:pt x="0" y="544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0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590675" y="1905000"/>
            <a:ext cx="2914650" cy="3543300"/>
          </a:xfrm>
          <a:custGeom>
            <a:avLst/>
            <a:gdLst>
              <a:gd name="connsiteX0" fmla="*/ 0 w 2914650"/>
              <a:gd name="connsiteY0" fmla="*/ 0 h 3543300"/>
              <a:gd name="connsiteX1" fmla="*/ 2914650 w 2914650"/>
              <a:gd name="connsiteY1" fmla="*/ 0 h 3543300"/>
              <a:gd name="connsiteX2" fmla="*/ 2914650 w 2914650"/>
              <a:gd name="connsiteY2" fmla="*/ 3543300 h 3543300"/>
              <a:gd name="connsiteX3" fmla="*/ 0 w 2914650"/>
              <a:gd name="connsiteY3" fmla="*/ 3543300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650" h="3543300">
                <a:moveTo>
                  <a:pt x="0" y="0"/>
                </a:moveTo>
                <a:lnTo>
                  <a:pt x="2914650" y="0"/>
                </a:lnTo>
                <a:lnTo>
                  <a:pt x="2914650" y="3543300"/>
                </a:lnTo>
                <a:lnTo>
                  <a:pt x="0" y="3543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935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909785" y="406400"/>
            <a:ext cx="3178628" cy="1596571"/>
          </a:xfrm>
          <a:custGeom>
            <a:avLst/>
            <a:gdLst>
              <a:gd name="connsiteX0" fmla="*/ 0 w 3178628"/>
              <a:gd name="connsiteY0" fmla="*/ 0 h 1596571"/>
              <a:gd name="connsiteX1" fmla="*/ 3178628 w 3178628"/>
              <a:gd name="connsiteY1" fmla="*/ 0 h 1596571"/>
              <a:gd name="connsiteX2" fmla="*/ 3178628 w 3178628"/>
              <a:gd name="connsiteY2" fmla="*/ 1596571 h 1596571"/>
              <a:gd name="connsiteX3" fmla="*/ 0 w 3178628"/>
              <a:gd name="connsiteY3" fmla="*/ 1596571 h 15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8628" h="1596571">
                <a:moveTo>
                  <a:pt x="0" y="0"/>
                </a:moveTo>
                <a:lnTo>
                  <a:pt x="3178628" y="0"/>
                </a:lnTo>
                <a:lnTo>
                  <a:pt x="3178628" y="1596571"/>
                </a:lnTo>
                <a:lnTo>
                  <a:pt x="0" y="1596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909785" y="2198914"/>
            <a:ext cx="3178628" cy="1596571"/>
          </a:xfrm>
          <a:custGeom>
            <a:avLst/>
            <a:gdLst>
              <a:gd name="connsiteX0" fmla="*/ 0 w 3178628"/>
              <a:gd name="connsiteY0" fmla="*/ 0 h 1596571"/>
              <a:gd name="connsiteX1" fmla="*/ 3178628 w 3178628"/>
              <a:gd name="connsiteY1" fmla="*/ 0 h 1596571"/>
              <a:gd name="connsiteX2" fmla="*/ 3178628 w 3178628"/>
              <a:gd name="connsiteY2" fmla="*/ 1596571 h 1596571"/>
              <a:gd name="connsiteX3" fmla="*/ 0 w 3178628"/>
              <a:gd name="connsiteY3" fmla="*/ 1596571 h 15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8628" h="1596571">
                <a:moveTo>
                  <a:pt x="0" y="0"/>
                </a:moveTo>
                <a:lnTo>
                  <a:pt x="3178628" y="0"/>
                </a:lnTo>
                <a:lnTo>
                  <a:pt x="3178628" y="1596571"/>
                </a:lnTo>
                <a:lnTo>
                  <a:pt x="0" y="1596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909785" y="3991428"/>
            <a:ext cx="4401459" cy="2365829"/>
          </a:xfrm>
          <a:custGeom>
            <a:avLst/>
            <a:gdLst>
              <a:gd name="connsiteX0" fmla="*/ 0 w 4401459"/>
              <a:gd name="connsiteY0" fmla="*/ 0 h 2365829"/>
              <a:gd name="connsiteX1" fmla="*/ 4401459 w 4401459"/>
              <a:gd name="connsiteY1" fmla="*/ 0 h 2365829"/>
              <a:gd name="connsiteX2" fmla="*/ 4401459 w 4401459"/>
              <a:gd name="connsiteY2" fmla="*/ 2365829 h 2365829"/>
              <a:gd name="connsiteX3" fmla="*/ 0 w 4401459"/>
              <a:gd name="connsiteY3" fmla="*/ 2365829 h 236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1459" h="2365829">
                <a:moveTo>
                  <a:pt x="0" y="0"/>
                </a:moveTo>
                <a:lnTo>
                  <a:pt x="4401459" y="0"/>
                </a:lnTo>
                <a:lnTo>
                  <a:pt x="4401459" y="2365829"/>
                </a:lnTo>
                <a:lnTo>
                  <a:pt x="0" y="23658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7224484" y="406400"/>
            <a:ext cx="4401459" cy="3389085"/>
          </a:xfrm>
          <a:custGeom>
            <a:avLst/>
            <a:gdLst>
              <a:gd name="connsiteX0" fmla="*/ 0 w 4401459"/>
              <a:gd name="connsiteY0" fmla="*/ 0 h 3389085"/>
              <a:gd name="connsiteX1" fmla="*/ 4401459 w 4401459"/>
              <a:gd name="connsiteY1" fmla="*/ 0 h 3389085"/>
              <a:gd name="connsiteX2" fmla="*/ 4401459 w 4401459"/>
              <a:gd name="connsiteY2" fmla="*/ 3389085 h 3389085"/>
              <a:gd name="connsiteX3" fmla="*/ 0 w 4401459"/>
              <a:gd name="connsiteY3" fmla="*/ 3389085 h 338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1459" h="3389085">
                <a:moveTo>
                  <a:pt x="0" y="0"/>
                </a:moveTo>
                <a:lnTo>
                  <a:pt x="4401459" y="0"/>
                </a:lnTo>
                <a:lnTo>
                  <a:pt x="4401459" y="3389085"/>
                </a:lnTo>
                <a:lnTo>
                  <a:pt x="0" y="33890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447315" y="3991428"/>
            <a:ext cx="3178628" cy="2365829"/>
          </a:xfrm>
          <a:custGeom>
            <a:avLst/>
            <a:gdLst>
              <a:gd name="connsiteX0" fmla="*/ 0 w 3178628"/>
              <a:gd name="connsiteY0" fmla="*/ 0 h 2365829"/>
              <a:gd name="connsiteX1" fmla="*/ 3178628 w 3178628"/>
              <a:gd name="connsiteY1" fmla="*/ 0 h 2365829"/>
              <a:gd name="connsiteX2" fmla="*/ 3178628 w 3178628"/>
              <a:gd name="connsiteY2" fmla="*/ 2365829 h 2365829"/>
              <a:gd name="connsiteX3" fmla="*/ 0 w 3178628"/>
              <a:gd name="connsiteY3" fmla="*/ 2365829 h 236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8628" h="2365829">
                <a:moveTo>
                  <a:pt x="0" y="0"/>
                </a:moveTo>
                <a:lnTo>
                  <a:pt x="3178628" y="0"/>
                </a:lnTo>
                <a:lnTo>
                  <a:pt x="3178628" y="2365829"/>
                </a:lnTo>
                <a:lnTo>
                  <a:pt x="0" y="23658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5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32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1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16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5" grpId="0"/>
      <p:bldP spid="14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410199" y="2824480"/>
            <a:ext cx="5575300" cy="2369820"/>
          </a:xfrm>
          <a:custGeom>
            <a:avLst/>
            <a:gdLst>
              <a:gd name="connsiteX0" fmla="*/ 0 w 5575300"/>
              <a:gd name="connsiteY0" fmla="*/ 0 h 2369820"/>
              <a:gd name="connsiteX1" fmla="*/ 5575300 w 5575300"/>
              <a:gd name="connsiteY1" fmla="*/ 0 h 2369820"/>
              <a:gd name="connsiteX2" fmla="*/ 5575300 w 5575300"/>
              <a:gd name="connsiteY2" fmla="*/ 2369820 h 2369820"/>
              <a:gd name="connsiteX3" fmla="*/ 0 w 5575300"/>
              <a:gd name="connsiteY3" fmla="*/ 2369820 h 236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5300" h="2369820">
                <a:moveTo>
                  <a:pt x="0" y="0"/>
                </a:moveTo>
                <a:lnTo>
                  <a:pt x="5575300" y="0"/>
                </a:lnTo>
                <a:lnTo>
                  <a:pt x="5575300" y="2369820"/>
                </a:lnTo>
                <a:lnTo>
                  <a:pt x="0" y="23698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410200" y="1790700"/>
            <a:ext cx="2270760" cy="960120"/>
          </a:xfrm>
          <a:custGeom>
            <a:avLst/>
            <a:gdLst>
              <a:gd name="connsiteX0" fmla="*/ 0 w 2270760"/>
              <a:gd name="connsiteY0" fmla="*/ 0 h 960120"/>
              <a:gd name="connsiteX1" fmla="*/ 2270760 w 2270760"/>
              <a:gd name="connsiteY1" fmla="*/ 0 h 960120"/>
              <a:gd name="connsiteX2" fmla="*/ 2270760 w 2270760"/>
              <a:gd name="connsiteY2" fmla="*/ 960120 h 960120"/>
              <a:gd name="connsiteX3" fmla="*/ 0 w 2270760"/>
              <a:gd name="connsiteY3" fmla="*/ 96012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0760" h="960120">
                <a:moveTo>
                  <a:pt x="0" y="0"/>
                </a:moveTo>
                <a:lnTo>
                  <a:pt x="2270760" y="0"/>
                </a:lnTo>
                <a:lnTo>
                  <a:pt x="2270760" y="960120"/>
                </a:lnTo>
                <a:lnTo>
                  <a:pt x="0" y="9601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797800" y="1790700"/>
            <a:ext cx="2270760" cy="960120"/>
          </a:xfrm>
          <a:custGeom>
            <a:avLst/>
            <a:gdLst>
              <a:gd name="connsiteX0" fmla="*/ 0 w 2270760"/>
              <a:gd name="connsiteY0" fmla="*/ 0 h 960120"/>
              <a:gd name="connsiteX1" fmla="*/ 2270760 w 2270760"/>
              <a:gd name="connsiteY1" fmla="*/ 0 h 960120"/>
              <a:gd name="connsiteX2" fmla="*/ 2270760 w 2270760"/>
              <a:gd name="connsiteY2" fmla="*/ 960120 h 960120"/>
              <a:gd name="connsiteX3" fmla="*/ 0 w 2270760"/>
              <a:gd name="connsiteY3" fmla="*/ 96012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0760" h="960120">
                <a:moveTo>
                  <a:pt x="0" y="0"/>
                </a:moveTo>
                <a:lnTo>
                  <a:pt x="2270760" y="0"/>
                </a:lnTo>
                <a:lnTo>
                  <a:pt x="2270760" y="960120"/>
                </a:lnTo>
                <a:lnTo>
                  <a:pt x="0" y="9601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4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65579C3B-0FE0-4E5B-823B-3D2244D748B7}"/>
              </a:ext>
            </a:extLst>
          </p:cNvPr>
          <p:cNvSpPr/>
          <p:nvPr userDrawn="1"/>
        </p:nvSpPr>
        <p:spPr>
          <a:xfrm rot="16200000">
            <a:off x="1352550" y="1057275"/>
            <a:ext cx="4743450" cy="4743450"/>
          </a:xfrm>
          <a:prstGeom prst="flowChartDelay">
            <a:avLst/>
          </a:prstGeom>
          <a:solidFill>
            <a:srgbClr val="B7A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402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972299" y="3086100"/>
            <a:ext cx="4235450" cy="2660650"/>
          </a:xfrm>
          <a:custGeom>
            <a:avLst/>
            <a:gdLst>
              <a:gd name="connsiteX0" fmla="*/ 0 w 4235450"/>
              <a:gd name="connsiteY0" fmla="*/ 0 h 2660650"/>
              <a:gd name="connsiteX1" fmla="*/ 4235450 w 4235450"/>
              <a:gd name="connsiteY1" fmla="*/ 0 h 2660650"/>
              <a:gd name="connsiteX2" fmla="*/ 4235450 w 4235450"/>
              <a:gd name="connsiteY2" fmla="*/ 2660650 h 2660650"/>
              <a:gd name="connsiteX3" fmla="*/ 0 w 4235450"/>
              <a:gd name="connsiteY3" fmla="*/ 2660650 h 266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5450" h="2660650">
                <a:moveTo>
                  <a:pt x="0" y="0"/>
                </a:moveTo>
                <a:lnTo>
                  <a:pt x="4235450" y="0"/>
                </a:lnTo>
                <a:lnTo>
                  <a:pt x="4235450" y="2660650"/>
                </a:lnTo>
                <a:lnTo>
                  <a:pt x="0" y="2660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762625" y="2724150"/>
            <a:ext cx="1547813" cy="1824038"/>
          </a:xfrm>
          <a:custGeom>
            <a:avLst/>
            <a:gdLst>
              <a:gd name="connsiteX0" fmla="*/ 257974 w 1547813"/>
              <a:gd name="connsiteY0" fmla="*/ 0 h 1824038"/>
              <a:gd name="connsiteX1" fmla="*/ 1289839 w 1547813"/>
              <a:gd name="connsiteY1" fmla="*/ 0 h 1824038"/>
              <a:gd name="connsiteX2" fmla="*/ 1547813 w 1547813"/>
              <a:gd name="connsiteY2" fmla="*/ 257974 h 1824038"/>
              <a:gd name="connsiteX3" fmla="*/ 1547813 w 1547813"/>
              <a:gd name="connsiteY3" fmla="*/ 1566064 h 1824038"/>
              <a:gd name="connsiteX4" fmla="*/ 1289839 w 1547813"/>
              <a:gd name="connsiteY4" fmla="*/ 1824038 h 1824038"/>
              <a:gd name="connsiteX5" fmla="*/ 257974 w 1547813"/>
              <a:gd name="connsiteY5" fmla="*/ 1824038 h 1824038"/>
              <a:gd name="connsiteX6" fmla="*/ 0 w 1547813"/>
              <a:gd name="connsiteY6" fmla="*/ 1566064 h 1824038"/>
              <a:gd name="connsiteX7" fmla="*/ 0 w 1547813"/>
              <a:gd name="connsiteY7" fmla="*/ 257974 h 1824038"/>
              <a:gd name="connsiteX8" fmla="*/ 257974 w 1547813"/>
              <a:gd name="connsiteY8" fmla="*/ 0 h 182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813" h="1824038">
                <a:moveTo>
                  <a:pt x="257974" y="0"/>
                </a:moveTo>
                <a:lnTo>
                  <a:pt x="1289839" y="0"/>
                </a:lnTo>
                <a:cubicBezTo>
                  <a:pt x="1432314" y="0"/>
                  <a:pt x="1547813" y="115499"/>
                  <a:pt x="1547813" y="257974"/>
                </a:cubicBezTo>
                <a:lnTo>
                  <a:pt x="1547813" y="1566064"/>
                </a:lnTo>
                <a:cubicBezTo>
                  <a:pt x="1547813" y="1708539"/>
                  <a:pt x="1432314" y="1824038"/>
                  <a:pt x="1289839" y="1824038"/>
                </a:cubicBezTo>
                <a:lnTo>
                  <a:pt x="257974" y="1824038"/>
                </a:lnTo>
                <a:cubicBezTo>
                  <a:pt x="115499" y="1824038"/>
                  <a:pt x="0" y="1708539"/>
                  <a:pt x="0" y="1566064"/>
                </a:cubicBezTo>
                <a:lnTo>
                  <a:pt x="0" y="257974"/>
                </a:lnTo>
                <a:cubicBezTo>
                  <a:pt x="0" y="115499"/>
                  <a:pt x="115499" y="0"/>
                  <a:pt x="2579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7580720" y="2381249"/>
            <a:ext cx="2092440" cy="2533650"/>
          </a:xfrm>
          <a:custGeom>
            <a:avLst/>
            <a:gdLst>
              <a:gd name="connsiteX0" fmla="*/ 375593 w 2092440"/>
              <a:gd name="connsiteY0" fmla="*/ 0 h 2533650"/>
              <a:gd name="connsiteX1" fmla="*/ 1716847 w 2092440"/>
              <a:gd name="connsiteY1" fmla="*/ 0 h 2533650"/>
              <a:gd name="connsiteX2" fmla="*/ 2092440 w 2092440"/>
              <a:gd name="connsiteY2" fmla="*/ 375593 h 2533650"/>
              <a:gd name="connsiteX3" fmla="*/ 2092440 w 2092440"/>
              <a:gd name="connsiteY3" fmla="*/ 2158057 h 2533650"/>
              <a:gd name="connsiteX4" fmla="*/ 1716847 w 2092440"/>
              <a:gd name="connsiteY4" fmla="*/ 2533650 h 2533650"/>
              <a:gd name="connsiteX5" fmla="*/ 375593 w 2092440"/>
              <a:gd name="connsiteY5" fmla="*/ 2533650 h 2533650"/>
              <a:gd name="connsiteX6" fmla="*/ 0 w 2092440"/>
              <a:gd name="connsiteY6" fmla="*/ 2158057 h 2533650"/>
              <a:gd name="connsiteX7" fmla="*/ 0 w 2092440"/>
              <a:gd name="connsiteY7" fmla="*/ 375593 h 2533650"/>
              <a:gd name="connsiteX8" fmla="*/ 375593 w 2092440"/>
              <a:gd name="connsiteY8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2440" h="2533650">
                <a:moveTo>
                  <a:pt x="375593" y="0"/>
                </a:moveTo>
                <a:lnTo>
                  <a:pt x="1716847" y="0"/>
                </a:lnTo>
                <a:cubicBezTo>
                  <a:pt x="1924281" y="0"/>
                  <a:pt x="2092440" y="168159"/>
                  <a:pt x="2092440" y="375593"/>
                </a:cubicBezTo>
                <a:lnTo>
                  <a:pt x="2092440" y="2158057"/>
                </a:lnTo>
                <a:cubicBezTo>
                  <a:pt x="2092440" y="2365491"/>
                  <a:pt x="1924281" y="2533650"/>
                  <a:pt x="1716847" y="2533650"/>
                </a:cubicBezTo>
                <a:lnTo>
                  <a:pt x="375593" y="2533650"/>
                </a:lnTo>
                <a:cubicBezTo>
                  <a:pt x="168159" y="2533650"/>
                  <a:pt x="0" y="2365491"/>
                  <a:pt x="0" y="2158057"/>
                </a:cubicBezTo>
                <a:lnTo>
                  <a:pt x="0" y="375593"/>
                </a:lnTo>
                <a:cubicBezTo>
                  <a:pt x="0" y="168159"/>
                  <a:pt x="168159" y="0"/>
                  <a:pt x="375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9959692" y="2746487"/>
            <a:ext cx="1547813" cy="1824038"/>
          </a:xfrm>
          <a:custGeom>
            <a:avLst/>
            <a:gdLst>
              <a:gd name="connsiteX0" fmla="*/ 257974 w 1547813"/>
              <a:gd name="connsiteY0" fmla="*/ 0 h 1824038"/>
              <a:gd name="connsiteX1" fmla="*/ 1289839 w 1547813"/>
              <a:gd name="connsiteY1" fmla="*/ 0 h 1824038"/>
              <a:gd name="connsiteX2" fmla="*/ 1547813 w 1547813"/>
              <a:gd name="connsiteY2" fmla="*/ 257974 h 1824038"/>
              <a:gd name="connsiteX3" fmla="*/ 1547813 w 1547813"/>
              <a:gd name="connsiteY3" fmla="*/ 1566064 h 1824038"/>
              <a:gd name="connsiteX4" fmla="*/ 1289839 w 1547813"/>
              <a:gd name="connsiteY4" fmla="*/ 1824038 h 1824038"/>
              <a:gd name="connsiteX5" fmla="*/ 257974 w 1547813"/>
              <a:gd name="connsiteY5" fmla="*/ 1824038 h 1824038"/>
              <a:gd name="connsiteX6" fmla="*/ 0 w 1547813"/>
              <a:gd name="connsiteY6" fmla="*/ 1566064 h 1824038"/>
              <a:gd name="connsiteX7" fmla="*/ 0 w 1547813"/>
              <a:gd name="connsiteY7" fmla="*/ 257974 h 1824038"/>
              <a:gd name="connsiteX8" fmla="*/ 257974 w 1547813"/>
              <a:gd name="connsiteY8" fmla="*/ 0 h 182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7813" h="1824038">
                <a:moveTo>
                  <a:pt x="257974" y="0"/>
                </a:moveTo>
                <a:lnTo>
                  <a:pt x="1289839" y="0"/>
                </a:lnTo>
                <a:cubicBezTo>
                  <a:pt x="1432314" y="0"/>
                  <a:pt x="1547813" y="115499"/>
                  <a:pt x="1547813" y="257974"/>
                </a:cubicBezTo>
                <a:lnTo>
                  <a:pt x="1547813" y="1566064"/>
                </a:lnTo>
                <a:cubicBezTo>
                  <a:pt x="1547813" y="1708539"/>
                  <a:pt x="1432314" y="1824038"/>
                  <a:pt x="1289839" y="1824038"/>
                </a:cubicBezTo>
                <a:lnTo>
                  <a:pt x="257974" y="1824038"/>
                </a:lnTo>
                <a:cubicBezTo>
                  <a:pt x="115499" y="1824038"/>
                  <a:pt x="0" y="1708539"/>
                  <a:pt x="0" y="1566064"/>
                </a:cubicBezTo>
                <a:lnTo>
                  <a:pt x="0" y="257974"/>
                </a:lnTo>
                <a:cubicBezTo>
                  <a:pt x="0" y="115499"/>
                  <a:pt x="115499" y="0"/>
                  <a:pt x="2579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4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905829" y="2838451"/>
            <a:ext cx="7286171" cy="4019550"/>
          </a:xfrm>
          <a:custGeom>
            <a:avLst/>
            <a:gdLst>
              <a:gd name="connsiteX0" fmla="*/ 0 w 7286171"/>
              <a:gd name="connsiteY0" fmla="*/ 0 h 4019550"/>
              <a:gd name="connsiteX1" fmla="*/ 7286171 w 7286171"/>
              <a:gd name="connsiteY1" fmla="*/ 0 h 4019550"/>
              <a:gd name="connsiteX2" fmla="*/ 7286171 w 7286171"/>
              <a:gd name="connsiteY2" fmla="*/ 4019550 h 4019550"/>
              <a:gd name="connsiteX3" fmla="*/ 0 w 7286171"/>
              <a:gd name="connsiteY3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6171" h="4019550">
                <a:moveTo>
                  <a:pt x="0" y="0"/>
                </a:moveTo>
                <a:lnTo>
                  <a:pt x="7286171" y="0"/>
                </a:lnTo>
                <a:lnTo>
                  <a:pt x="7286171" y="4019550"/>
                </a:lnTo>
                <a:lnTo>
                  <a:pt x="0" y="4019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2838450"/>
            <a:ext cx="5562600" cy="4019550"/>
          </a:xfrm>
          <a:custGeom>
            <a:avLst/>
            <a:gdLst>
              <a:gd name="connsiteX0" fmla="*/ 0 w 5562600"/>
              <a:gd name="connsiteY0" fmla="*/ 0 h 4019550"/>
              <a:gd name="connsiteX1" fmla="*/ 5562600 w 5562600"/>
              <a:gd name="connsiteY1" fmla="*/ 0 h 4019550"/>
              <a:gd name="connsiteX2" fmla="*/ 5562600 w 5562600"/>
              <a:gd name="connsiteY2" fmla="*/ 4019550 h 4019550"/>
              <a:gd name="connsiteX3" fmla="*/ 0 w 5562600"/>
              <a:gd name="connsiteY3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0" h="4019550">
                <a:moveTo>
                  <a:pt x="0" y="0"/>
                </a:moveTo>
                <a:lnTo>
                  <a:pt x="5562600" y="0"/>
                </a:lnTo>
                <a:lnTo>
                  <a:pt x="5562600" y="4019550"/>
                </a:lnTo>
                <a:lnTo>
                  <a:pt x="0" y="4019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6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E1B8FB0-0133-40C0-B794-B30C199F11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8600" y="1386113"/>
            <a:ext cx="3676650" cy="4430487"/>
          </a:xfrm>
          <a:custGeom>
            <a:avLst/>
            <a:gdLst>
              <a:gd name="connsiteX0" fmla="*/ 1838315 w 3676650"/>
              <a:gd name="connsiteY0" fmla="*/ 0 h 4430487"/>
              <a:gd name="connsiteX1" fmla="*/ 1838333 w 3676650"/>
              <a:gd name="connsiteY1" fmla="*/ 0 h 4430487"/>
              <a:gd name="connsiteX2" fmla="*/ 2026282 w 3676650"/>
              <a:gd name="connsiteY2" fmla="*/ 11437 h 4430487"/>
              <a:gd name="connsiteX3" fmla="*/ 3676650 w 3676650"/>
              <a:gd name="connsiteY3" fmla="*/ 2215244 h 4430487"/>
              <a:gd name="connsiteX4" fmla="*/ 3676650 w 3676650"/>
              <a:gd name="connsiteY4" fmla="*/ 4430487 h 4430487"/>
              <a:gd name="connsiteX5" fmla="*/ 0 w 3676650"/>
              <a:gd name="connsiteY5" fmla="*/ 4430487 h 4430487"/>
              <a:gd name="connsiteX6" fmla="*/ 0 w 3676650"/>
              <a:gd name="connsiteY6" fmla="*/ 2215244 h 4430487"/>
              <a:gd name="connsiteX7" fmla="*/ 1650366 w 3676650"/>
              <a:gd name="connsiteY7" fmla="*/ 11437 h 443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6650" h="4430487">
                <a:moveTo>
                  <a:pt x="1838315" y="0"/>
                </a:moveTo>
                <a:lnTo>
                  <a:pt x="1838333" y="0"/>
                </a:lnTo>
                <a:lnTo>
                  <a:pt x="2026282" y="11437"/>
                </a:lnTo>
                <a:cubicBezTo>
                  <a:pt x="2953270" y="124879"/>
                  <a:pt x="3676650" y="1068264"/>
                  <a:pt x="3676650" y="2215244"/>
                </a:cubicBezTo>
                <a:lnTo>
                  <a:pt x="3676650" y="4430487"/>
                </a:lnTo>
                <a:lnTo>
                  <a:pt x="0" y="4430487"/>
                </a:lnTo>
                <a:lnTo>
                  <a:pt x="0" y="2215244"/>
                </a:lnTo>
                <a:cubicBezTo>
                  <a:pt x="0" y="1068264"/>
                  <a:pt x="723380" y="124879"/>
                  <a:pt x="1650366" y="114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3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368800" y="0"/>
            <a:ext cx="7823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58801" y="2852058"/>
            <a:ext cx="3809999" cy="4005942"/>
          </a:xfrm>
          <a:custGeom>
            <a:avLst/>
            <a:gdLst>
              <a:gd name="connsiteX0" fmla="*/ 0 w 3809999"/>
              <a:gd name="connsiteY0" fmla="*/ 0 h 4005942"/>
              <a:gd name="connsiteX1" fmla="*/ 3809999 w 3809999"/>
              <a:gd name="connsiteY1" fmla="*/ 0 h 4005942"/>
              <a:gd name="connsiteX2" fmla="*/ 3809999 w 3809999"/>
              <a:gd name="connsiteY2" fmla="*/ 4005942 h 4005942"/>
              <a:gd name="connsiteX3" fmla="*/ 0 w 3809999"/>
              <a:gd name="connsiteY3" fmla="*/ 4005942 h 400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999" h="4005942">
                <a:moveTo>
                  <a:pt x="0" y="0"/>
                </a:moveTo>
                <a:lnTo>
                  <a:pt x="3809999" y="0"/>
                </a:lnTo>
                <a:lnTo>
                  <a:pt x="3809999" y="4005942"/>
                </a:lnTo>
                <a:lnTo>
                  <a:pt x="0" y="40059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444343" y="1988457"/>
            <a:ext cx="4136571" cy="2162629"/>
          </a:xfrm>
          <a:custGeom>
            <a:avLst/>
            <a:gdLst>
              <a:gd name="connsiteX0" fmla="*/ 0 w 4247357"/>
              <a:gd name="connsiteY0" fmla="*/ 0 h 2162629"/>
              <a:gd name="connsiteX1" fmla="*/ 4247357 w 4247357"/>
              <a:gd name="connsiteY1" fmla="*/ 0 h 2162629"/>
              <a:gd name="connsiteX2" fmla="*/ 4247357 w 4247357"/>
              <a:gd name="connsiteY2" fmla="*/ 2162629 h 2162629"/>
              <a:gd name="connsiteX3" fmla="*/ 0 w 4247357"/>
              <a:gd name="connsiteY3" fmla="*/ 2162629 h 216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57" h="2162629">
                <a:moveTo>
                  <a:pt x="0" y="0"/>
                </a:moveTo>
                <a:lnTo>
                  <a:pt x="4247357" y="0"/>
                </a:lnTo>
                <a:lnTo>
                  <a:pt x="4247357" y="2162629"/>
                </a:lnTo>
                <a:lnTo>
                  <a:pt x="0" y="21626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47688" y="619125"/>
            <a:ext cx="11096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8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547688" y="619125"/>
            <a:ext cx="11096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68313" y="228600"/>
            <a:ext cx="1695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739087" y="228599"/>
            <a:ext cx="1905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slide</a:t>
            </a:r>
            <a:fld id="{E6705C5C-A104-4901-9A64-0B36C37D7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5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8" r:id="rId2"/>
    <p:sldLayoutId id="2147483698" r:id="rId3"/>
    <p:sldLayoutId id="2147483687" r:id="rId4"/>
    <p:sldLayoutId id="2147483686" r:id="rId5"/>
    <p:sldLayoutId id="2147483663" r:id="rId6"/>
    <p:sldLayoutId id="2147483664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27481" y="6159501"/>
            <a:ext cx="13596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Slide</a:t>
            </a:r>
            <a:fld id="{A0AB19BD-B8A8-444A-A835-2326B181F72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342064"/>
            <a:ext cx="104298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18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7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35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85" r:id="rId3"/>
    <p:sldLayoutId id="2147483674" r:id="rId4"/>
    <p:sldLayoutId id="2147483689" r:id="rId5"/>
    <p:sldLayoutId id="2147483675" r:id="rId6"/>
    <p:sldLayoutId id="2147483676" r:id="rId7"/>
    <p:sldLayoutId id="2147483690" r:id="rId8"/>
    <p:sldLayoutId id="2147483693" r:id="rId9"/>
    <p:sldLayoutId id="2147483694" r:id="rId10"/>
    <p:sldLayoutId id="2147483695" r:id="rId11"/>
    <p:sldLayoutId id="2147483692" r:id="rId12"/>
    <p:sldLayoutId id="2147483691" r:id="rId13"/>
    <p:sldLayoutId id="2147483697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lay 1">
            <a:extLst>
              <a:ext uri="{FF2B5EF4-FFF2-40B4-BE49-F238E27FC236}">
                <a16:creationId xmlns:a16="http://schemas.microsoft.com/office/drawing/2014/main" id="{A0A8BCC8-2D17-4C76-9C75-AC59DAA4D3E0}"/>
              </a:ext>
            </a:extLst>
          </p:cNvPr>
          <p:cNvSpPr/>
          <p:nvPr/>
        </p:nvSpPr>
        <p:spPr>
          <a:xfrm rot="16200000">
            <a:off x="3278958" y="780934"/>
            <a:ext cx="5627726" cy="5227682"/>
          </a:xfrm>
          <a:prstGeom prst="flowChartDelay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10CEB-76AC-492A-9EE9-A58EF72F685D}"/>
              </a:ext>
            </a:extLst>
          </p:cNvPr>
          <p:cNvSpPr txBox="1"/>
          <p:nvPr/>
        </p:nvSpPr>
        <p:spPr>
          <a:xfrm>
            <a:off x="-141235" y="1611311"/>
            <a:ext cx="1057615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700" b="1" spc="600" dirty="0" smtClean="0">
                <a:ln w="22225">
                  <a:solidFill>
                    <a:srgbClr val="D0C7B4"/>
                  </a:solidFill>
                  <a:prstDash val="solid"/>
                </a:ln>
                <a:solidFill>
                  <a:srgbClr val="D0C7B4"/>
                </a:solidFill>
                <a:latin typeface="Tenor Sans" panose="02000000000000000000" pitchFamily="2" charset="0"/>
              </a:rPr>
              <a:t>PROJECT</a:t>
            </a:r>
          </a:p>
          <a:p>
            <a:pPr algn="ctr">
              <a:lnSpc>
                <a:spcPct val="150000"/>
              </a:lnSpc>
            </a:pPr>
            <a:r>
              <a:rPr lang="en-US" sz="8700" b="1" spc="600" dirty="0" smtClean="0">
                <a:ln w="22225">
                  <a:solidFill>
                    <a:srgbClr val="D0C7B4"/>
                  </a:solidFill>
                  <a:prstDash val="solid"/>
                </a:ln>
                <a:solidFill>
                  <a:srgbClr val="D0C7B4"/>
                </a:solidFill>
                <a:latin typeface="Tenor Sans" panose="02000000000000000000" pitchFamily="2" charset="0"/>
              </a:rPr>
              <a:t>				 ONSTAY</a:t>
            </a:r>
            <a:endParaRPr lang="en-US" sz="8700" b="1" spc="600" dirty="0">
              <a:ln w="22225">
                <a:solidFill>
                  <a:srgbClr val="D0C7B4"/>
                </a:solidFill>
                <a:prstDash val="solid"/>
              </a:ln>
              <a:solidFill>
                <a:srgbClr val="D0C7B4"/>
              </a:solidFill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68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9" t="7686" r="7682" b="10230"/>
          <a:stretch/>
        </p:blipFill>
        <p:spPr>
          <a:xfrm>
            <a:off x="1258970" y="1596871"/>
            <a:ext cx="2175642" cy="271305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페르소나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0795" y="4309927"/>
            <a:ext cx="2511106" cy="21929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700" b="1" spc="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타일론</a:t>
            </a:r>
            <a:endParaRPr lang="en-US" altLang="ko-KR" sz="2700" b="1" spc="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나이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50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 중반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유튜버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취미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 문화 체험을 할 수 있는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 컨텐츠를</a:t>
            </a:r>
            <a:r>
              <a:rPr lang="en-US" altLang="ko-KR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계획 중이다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97400" y="1660229"/>
            <a:ext cx="654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평소 유튜브를 통해 한국 문화 체험을 하고 있는 타일론</a:t>
            </a:r>
            <a:r>
              <a:rPr lang="en-US" altLang="ko-KR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꾸준히 반응이 있는 컨텐츠이기 때문에</a:t>
            </a:r>
            <a:endParaRPr lang="en-US" altLang="ko-KR" sz="1600" b="1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이번에는 전통 가옥에서 한국 문화 체험을 하기 위해</a:t>
            </a:r>
            <a:endParaRPr lang="en-US" altLang="ko-KR" sz="1600" b="1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한국적인 숙소를 알아보는 중이다</a:t>
            </a:r>
            <a:r>
              <a:rPr lang="en-US" altLang="ko-KR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62780" y="3676529"/>
            <a:ext cx="3352800" cy="2826306"/>
          </a:xfrm>
          <a:prstGeom prst="flowChartAlternateProcess">
            <a:avLst/>
          </a:prstGeom>
          <a:noFill/>
          <a:ln w="31750">
            <a:solidFill>
              <a:srgbClr val="D0C7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유튜버인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타일론은</a:t>
            </a:r>
            <a:endParaRPr lang="en-US" altLang="ko-KR" sz="16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평소 한국 문화를 체험하는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컨텐츠로</a:t>
            </a:r>
            <a:r>
              <a:rPr lang="en-US" altLang="ko-KR" sz="16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수익을 내고 있는데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꾸준히 반응이 좋아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이번에는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동안 전통 숙소에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머무르면서 영상을 찍으려고 한다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컨텐츠를 위해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숙소에 즐길 거리가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곳을 찾고있으며 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여행지는 아직 미정이다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00253" y="3115664"/>
            <a:ext cx="8778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spc="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동기</a:t>
            </a:r>
            <a:endParaRPr lang="ko-KR" altLang="en-US" sz="2300" b="1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7400" y="1368770"/>
            <a:ext cx="882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“</a:t>
            </a:r>
            <a:endParaRPr lang="ko-KR" altLang="en-US" sz="8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454457" y="2075727"/>
            <a:ext cx="796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”</a:t>
            </a:r>
            <a:endParaRPr lang="ko-KR" altLang="en-US" sz="8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256616" y="3115664"/>
            <a:ext cx="8778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spc="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ko-KR" altLang="en-US" sz="2300" b="1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19143" y="3676529"/>
            <a:ext cx="3352800" cy="2826306"/>
          </a:xfrm>
          <a:prstGeom prst="flowChartAlternateProcess">
            <a:avLst/>
          </a:prstGeom>
          <a:noFill/>
          <a:ln w="31750">
            <a:solidFill>
              <a:srgbClr val="D0C7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한국적인 숙소를 원하지만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너무 불편한 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전통 가옥은 피하고 싶다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컨텐츠를 위해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숙소 내에 즐길 거리가 많아야 한다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숙소 밖에서 영상을 찍는 것은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의미가 없으므로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최대한 숙소를 벗어나지 않고 싶다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서로가 불편하지 않도록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독립적인 공간을 원한다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6271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3"/>
          <a:stretch/>
        </p:blipFill>
        <p:spPr>
          <a:xfrm>
            <a:off x="6320564" y="1511298"/>
            <a:ext cx="3004233" cy="50644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86"/>
          <a:stretch/>
        </p:blipFill>
        <p:spPr>
          <a:xfrm>
            <a:off x="2936531" y="1511298"/>
            <a:ext cx="3002373" cy="5064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와이어 프레임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737" y="6206406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289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96" y="1498600"/>
            <a:ext cx="6369843" cy="5077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와이어 프레임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736" y="6206406"/>
            <a:ext cx="163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989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00"/>
          <a:stretch/>
        </p:blipFill>
        <p:spPr>
          <a:xfrm>
            <a:off x="2936530" y="1511298"/>
            <a:ext cx="3002373" cy="5064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83"/>
          <a:stretch/>
        </p:blipFill>
        <p:spPr>
          <a:xfrm>
            <a:off x="6320563" y="1511297"/>
            <a:ext cx="3004233" cy="5064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와이어 프레임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737" y="6206406"/>
            <a:ext cx="221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~ 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724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49"/>
          <a:stretch/>
        </p:blipFill>
        <p:spPr>
          <a:xfrm>
            <a:off x="2941797" y="1511301"/>
            <a:ext cx="2997107" cy="5064438"/>
          </a:xfrm>
          <a:prstGeom prst="rect">
            <a:avLst/>
          </a:prstGeom>
          <a:ln>
            <a:solidFill>
              <a:srgbClr val="D0C7B4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프로토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 타입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14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76"/>
          <a:stretch/>
        </p:blipFill>
        <p:spPr>
          <a:xfrm>
            <a:off x="6320564" y="1511300"/>
            <a:ext cx="2991076" cy="5064438"/>
          </a:xfrm>
          <a:prstGeom prst="rect">
            <a:avLst/>
          </a:prstGeom>
          <a:ln>
            <a:solidFill>
              <a:srgbClr val="D0C7B4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519737" y="6206406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653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반응형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 작업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15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736" y="6206406"/>
            <a:ext cx="212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97" y="1264126"/>
            <a:ext cx="5448832" cy="54488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29" y="1899850"/>
            <a:ext cx="4177383" cy="417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72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97" y="1511300"/>
            <a:ext cx="6369843" cy="5064438"/>
          </a:xfrm>
          <a:prstGeom prst="rect">
            <a:avLst/>
          </a:prstGeom>
          <a:ln>
            <a:solidFill>
              <a:srgbClr val="D0C7B4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프로토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 타입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16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736" y="6206406"/>
            <a:ext cx="163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9630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29" y="1899850"/>
            <a:ext cx="4177383" cy="4177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97" y="1264125"/>
            <a:ext cx="5448832" cy="544883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반응형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 작업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17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736" y="6206406"/>
            <a:ext cx="212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648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5"/>
          <a:stretch/>
        </p:blipFill>
        <p:spPr>
          <a:xfrm>
            <a:off x="6314533" y="1511301"/>
            <a:ext cx="2997107" cy="5064438"/>
          </a:xfrm>
          <a:prstGeom prst="rect">
            <a:avLst/>
          </a:prstGeom>
          <a:ln>
            <a:solidFill>
              <a:srgbClr val="D0C7B4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49"/>
          <a:stretch/>
        </p:blipFill>
        <p:spPr>
          <a:xfrm>
            <a:off x="2941797" y="1511300"/>
            <a:ext cx="2997107" cy="5064438"/>
          </a:xfrm>
          <a:prstGeom prst="rect">
            <a:avLst/>
          </a:prstGeom>
          <a:ln>
            <a:solidFill>
              <a:srgbClr val="D0C7B4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프로토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 타입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18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736" y="6206406"/>
            <a:ext cx="212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~ 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318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29" y="1899850"/>
            <a:ext cx="4177383" cy="41773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97" y="1264126"/>
            <a:ext cx="5448832" cy="544883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반응형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 작업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19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9736" y="6206406"/>
            <a:ext cx="212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~ 4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9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6261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2">
                    <a:lumMod val="25000"/>
                  </a:schemeClr>
                </a:solidFill>
                <a:latin typeface="Tenor Sans" panose="02000000000000000000" pitchFamily="2" charset="0"/>
              </a:rPr>
              <a:t>Content</a:t>
            </a:r>
            <a:endParaRPr lang="en-US" sz="6000" dirty="0">
              <a:solidFill>
                <a:schemeClr val="bg2">
                  <a:lumMod val="25000"/>
                </a:schemeClr>
              </a:solidFill>
              <a:latin typeface="Tenor Sans" panose="020000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2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391501" y="2511996"/>
            <a:ext cx="2162287" cy="2334410"/>
          </a:xfrm>
          <a:prstGeom prst="roundRect">
            <a:avLst/>
          </a:prstGeom>
          <a:solidFill>
            <a:srgbClr val="EAE9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31173" y="2511996"/>
            <a:ext cx="2162287" cy="2334410"/>
          </a:xfrm>
          <a:prstGeom prst="roundRect">
            <a:avLst/>
          </a:prstGeom>
          <a:solidFill>
            <a:srgbClr val="EAE9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670845" y="2511996"/>
            <a:ext cx="2162287" cy="2334410"/>
          </a:xfrm>
          <a:prstGeom prst="roundRect">
            <a:avLst/>
          </a:prstGeom>
          <a:solidFill>
            <a:srgbClr val="EAE9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211337" y="3804705"/>
            <a:ext cx="2162287" cy="2334410"/>
          </a:xfrm>
          <a:prstGeom prst="roundRect">
            <a:avLst/>
          </a:prstGeom>
          <a:solidFill>
            <a:srgbClr val="EAE9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851009" y="3804705"/>
            <a:ext cx="2162287" cy="2334410"/>
          </a:xfrm>
          <a:prstGeom prst="roundRect">
            <a:avLst/>
          </a:prstGeom>
          <a:solidFill>
            <a:srgbClr val="EAE9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1566670" y="3402202"/>
            <a:ext cx="181194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</a:t>
            </a:r>
            <a:endParaRPr lang="ko-KR" altLang="en-US" sz="2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05154" y="4700375"/>
            <a:ext cx="181194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시장 조사</a:t>
            </a:r>
            <a:endParaRPr lang="ko-KR" altLang="en-US" sz="2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44529" y="3402202"/>
            <a:ext cx="18119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2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79753" y="3402202"/>
            <a:ext cx="18119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endParaRPr lang="ko-KR" altLang="en-US" sz="2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57048" y="4700375"/>
            <a:ext cx="18119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ko-KR" altLang="en-US" sz="2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403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81500" y="0"/>
            <a:ext cx="7810500" cy="6858000"/>
          </a:xfrm>
          <a:prstGeom prst="rect">
            <a:avLst/>
          </a:prstGeom>
          <a:solidFill>
            <a:srgbClr val="E1D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55880" y="3789098"/>
            <a:ext cx="4361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0081" y="2048970"/>
            <a:ext cx="234192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004</a:t>
            </a:r>
            <a:endParaRPr lang="en-US" sz="95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16197" y="3603242"/>
            <a:ext cx="9570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33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로고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21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41" y="1761829"/>
            <a:ext cx="4070059" cy="2750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5472" y="4759669"/>
            <a:ext cx="882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“</a:t>
            </a:r>
            <a:endParaRPr lang="ko-KR" altLang="en-US" sz="8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53552" y="4759669"/>
            <a:ext cx="796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”</a:t>
            </a:r>
            <a:endParaRPr lang="ko-KR" altLang="en-US" sz="8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68701" y="50165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전통 가옥의 이미지를 살린 로고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600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UI 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구현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22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71900" y="1879600"/>
            <a:ext cx="4648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spc="600" dirty="0" smtClean="0">
                <a:latin typeface="Tenor Sans" panose="02000000000000000000" pitchFamily="2" charset="0"/>
              </a:rPr>
              <a:t>ABCDEF</a:t>
            </a:r>
          </a:p>
          <a:p>
            <a:pPr algn="ctr"/>
            <a:r>
              <a:rPr lang="en-US" altLang="ko-KR" sz="3500" b="1" spc="600" dirty="0" smtClean="0">
                <a:latin typeface="Tenor Sans" panose="02000000000000000000" pitchFamily="2" charset="0"/>
              </a:rPr>
              <a:t>ABCDEF</a:t>
            </a:r>
          </a:p>
          <a:p>
            <a:pPr algn="ctr"/>
            <a:r>
              <a:rPr lang="en-US" altLang="ko-KR" sz="4500" b="1" spc="600" dirty="0" smtClean="0">
                <a:latin typeface="Tenor Sans" panose="02000000000000000000" pitchFamily="2" charset="0"/>
              </a:rPr>
              <a:t>ABCDEF</a:t>
            </a:r>
          </a:p>
          <a:p>
            <a:pPr algn="ctr"/>
            <a:r>
              <a:rPr lang="en-US" altLang="ko-KR" sz="5500" b="1" spc="600" dirty="0">
                <a:latin typeface="Tenor Sans" panose="02000000000000000000" pitchFamily="2" charset="0"/>
              </a:rPr>
              <a:t>ABCDEF</a:t>
            </a:r>
            <a:endParaRPr lang="ko-KR" altLang="en-US" sz="5500" b="1" spc="600" dirty="0">
              <a:latin typeface="Tenor Sans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0750" y="4998669"/>
            <a:ext cx="7810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한옥 숙소의 고급스러움을 표현 할 수 있도록</a:t>
            </a:r>
            <a:endParaRPr lang="en-US" altLang="ko-KR" sz="28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깔끔하면서 부드러운 폰트를 사용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00300" y="4814002"/>
            <a:ext cx="882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“</a:t>
            </a:r>
            <a:endParaRPr lang="ko-KR" altLang="en-US" sz="8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001250" y="5291056"/>
            <a:ext cx="796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”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161873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UI </a:t>
            </a:r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구현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23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372078" y="2209799"/>
            <a:ext cx="1150619" cy="1150619"/>
          </a:xfrm>
          <a:prstGeom prst="ellipse">
            <a:avLst/>
          </a:prstGeom>
          <a:solidFill>
            <a:srgbClr val="F7F5EC"/>
          </a:solidFill>
          <a:ln>
            <a:solidFill>
              <a:srgbClr val="D0C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947387" y="2969774"/>
            <a:ext cx="271351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67000" y="2600442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Tenor Sans" panose="02000000000000000000" pitchFamily="2" charset="0"/>
              </a:rPr>
              <a:t>MAIN COLOR</a:t>
            </a:r>
            <a:endParaRPr lang="ko-KR" altLang="en-US" b="1" dirty="0">
              <a:latin typeface="Tenor Sans" panose="02000000000000000000" pitchFamily="2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372078" y="4166240"/>
            <a:ext cx="1150619" cy="1150619"/>
          </a:xfrm>
          <a:prstGeom prst="ellipse">
            <a:avLst/>
          </a:prstGeom>
          <a:solidFill>
            <a:srgbClr val="EAE9E0"/>
          </a:solidFill>
          <a:ln>
            <a:solidFill>
              <a:srgbClr val="EAE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947387" y="4926215"/>
            <a:ext cx="271351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67000" y="4556883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Tenor Sans" panose="02000000000000000000" pitchFamily="2" charset="0"/>
              </a:rPr>
              <a:t>SUB COLOR</a:t>
            </a:r>
            <a:endParaRPr lang="ko-KR" altLang="en-US" b="1" dirty="0">
              <a:latin typeface="Tenor Sans" panose="02000000000000000000" pitchFamily="2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061678" y="2209799"/>
            <a:ext cx="1150619" cy="1150619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7636987" y="2969774"/>
            <a:ext cx="271351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356600" y="2600442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Tenor Sans" panose="02000000000000000000" pitchFamily="2" charset="0"/>
              </a:rPr>
              <a:t>SUB COLOR</a:t>
            </a:r>
            <a:endParaRPr lang="ko-KR" altLang="en-US" b="1" dirty="0">
              <a:latin typeface="Tenor Sans" panose="02000000000000000000" pitchFamily="2" charset="0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061678" y="4166240"/>
            <a:ext cx="1150619" cy="1150619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7636987" y="4926215"/>
            <a:ext cx="271351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56600" y="4556883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Tenor Sans" panose="02000000000000000000" pitchFamily="2" charset="0"/>
              </a:rPr>
              <a:t>SUB COLOR</a:t>
            </a:r>
            <a:endParaRPr lang="ko-KR" altLang="en-US" b="1" dirty="0">
              <a:latin typeface="Tenor Sans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13101" y="296060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enor Sans" panose="02000000000000000000" pitchFamily="2" charset="0"/>
              </a:rPr>
              <a:t>#F7F5EC</a:t>
            </a:r>
            <a:endParaRPr lang="ko-KR" altLang="en-US" b="1" dirty="0">
              <a:latin typeface="Tenor Sans" panose="020000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13100" y="49491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enor Sans" panose="02000000000000000000" pitchFamily="2" charset="0"/>
              </a:rPr>
              <a:t>#eae9e0</a:t>
            </a:r>
            <a:endParaRPr lang="ko-KR" altLang="en-US" b="1" dirty="0">
              <a:latin typeface="Tenor Sans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29040" y="299519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enor Sans" panose="02000000000000000000" pitchFamily="2" charset="0"/>
              </a:rPr>
              <a:t>#F0F0F0</a:t>
            </a:r>
            <a:endParaRPr lang="ko-KR" altLang="en-US" b="1" dirty="0">
              <a:latin typeface="Tenor Sans" panose="020000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29040" y="49491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enor Sans" panose="02000000000000000000" pitchFamily="2" charset="0"/>
              </a:rPr>
              <a:t>#</a:t>
            </a:r>
            <a:r>
              <a:rPr lang="en-US" altLang="ko-KR" b="1" dirty="0" err="1">
                <a:latin typeface="Tenor Sans" panose="02000000000000000000" pitchFamily="2" charset="0"/>
              </a:rPr>
              <a:t>dddddd</a:t>
            </a:r>
            <a:endParaRPr lang="ko-KR" altLang="en-US" b="1" dirty="0">
              <a:latin typeface="Tenor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171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코드 구현 화면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24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064376"/>
            <a:ext cx="5950954" cy="4063433"/>
          </a:xfrm>
          <a:prstGeom prst="rect">
            <a:avLst/>
          </a:prstGeom>
          <a:ln>
            <a:solidFill>
              <a:srgbClr val="D0C7B4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601" y="1654219"/>
            <a:ext cx="2346994" cy="48371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41" y="1654220"/>
            <a:ext cx="2753527" cy="4837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4101" y="1654219"/>
            <a:ext cx="2825166" cy="3693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호버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이벤트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9267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064376"/>
            <a:ext cx="5950954" cy="4063433"/>
          </a:xfrm>
          <a:prstGeom prst="rect">
            <a:avLst/>
          </a:prstGeom>
          <a:ln>
            <a:solidFill>
              <a:srgbClr val="D0C7B4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코드 구현 화면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25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4101" y="1654219"/>
            <a:ext cx="2825166" cy="3693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슬라이드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41" y="1654218"/>
            <a:ext cx="3042379" cy="48371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" b="24421"/>
          <a:stretch/>
        </p:blipFill>
        <p:spPr>
          <a:xfrm>
            <a:off x="7972425" y="4072774"/>
            <a:ext cx="3933826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64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42" y="1654219"/>
            <a:ext cx="2999946" cy="48371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4" y="2064376"/>
            <a:ext cx="5950954" cy="4063433"/>
          </a:xfrm>
          <a:prstGeom prst="rect">
            <a:avLst/>
          </a:prstGeom>
          <a:ln>
            <a:solidFill>
              <a:srgbClr val="D0C7B4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코드 구현 화면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26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4101" y="1654219"/>
            <a:ext cx="2825166" cy="3693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 클릭 이벤트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37" y="1654218"/>
            <a:ext cx="3204958" cy="48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06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81500" y="0"/>
            <a:ext cx="7810500" cy="6858000"/>
          </a:xfrm>
          <a:prstGeom prst="rect">
            <a:avLst/>
          </a:prstGeom>
          <a:solidFill>
            <a:srgbClr val="E1D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55880" y="3789098"/>
            <a:ext cx="4361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0081" y="2048970"/>
            <a:ext cx="234192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005</a:t>
            </a:r>
            <a:endParaRPr lang="en-US" sz="95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16197" y="3603242"/>
            <a:ext cx="9570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190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1553" y="2056109"/>
            <a:ext cx="798575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두번째 작업이다 보니 처음 작업할 때 보다</a:t>
            </a:r>
            <a:endParaRPr lang="en-US" altLang="ko-KR" sz="23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구조를 짜는 것이 훨씬 수월 했고</a:t>
            </a:r>
            <a:r>
              <a:rPr lang="en-US" altLang="ko-KR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빠른 시간 내에 프로젝트를 끝낼 수 있었습니다</a:t>
            </a:r>
            <a:r>
              <a:rPr lang="en-US" altLang="ko-KR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써보지 못했던 기능들을 하나씩 찾아가며</a:t>
            </a:r>
            <a:endParaRPr lang="en-US" altLang="ko-KR" sz="23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코드로 구현하는 과정이 쉽지는 않았지만</a:t>
            </a:r>
            <a:r>
              <a:rPr lang="en-US" altLang="ko-KR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en-US" altLang="ko-KR" sz="23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완성된 결과물을 확인할 때면</a:t>
            </a:r>
            <a:endParaRPr lang="en-US" altLang="ko-KR" sz="23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뿌듯하면서도 더 다양한 기능을 넣고 싶다는</a:t>
            </a:r>
            <a:endParaRPr lang="en-US" altLang="ko-KR" sz="23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욕심도 생겼습니다</a:t>
            </a:r>
            <a:r>
              <a:rPr lang="en-US" altLang="ko-KR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다음 프로젝트에서는 좀 더 다양한</a:t>
            </a:r>
            <a:endParaRPr lang="en-US" altLang="ko-KR" sz="23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기능들을 활용해보고 싶습니다</a:t>
            </a:r>
            <a:r>
              <a:rPr lang="en-US" altLang="ko-KR" sz="23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평가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28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7138" y="1783816"/>
            <a:ext cx="882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“</a:t>
            </a:r>
            <a:endParaRPr lang="ko-KR" altLang="en-US" sz="8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226342" y="4983120"/>
            <a:ext cx="796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”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888722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프로젝트 전체 일정표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3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6347" y="1659906"/>
            <a:ext cx="22382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rgbClr val="A6A6A6"/>
                </a:solidFill>
                <a:latin typeface="Tenor Sans" panose="02000000000000000000" pitchFamily="2" charset="0"/>
              </a:rPr>
              <a:t>DECEMBER</a:t>
            </a:r>
            <a:endParaRPr lang="ko-KR" altLang="en-US" sz="2500" b="1" dirty="0">
              <a:solidFill>
                <a:srgbClr val="A6A6A6"/>
              </a:solidFill>
              <a:latin typeface="Tenor Sans" panose="02000000000000000000" pitchFamily="2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93141"/>
              </p:ext>
            </p:extLst>
          </p:nvPr>
        </p:nvGraphicFramePr>
        <p:xfrm>
          <a:off x="1097503" y="2392890"/>
          <a:ext cx="10015971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853">
                  <a:extLst>
                    <a:ext uri="{9D8B030D-6E8A-4147-A177-3AD203B41FA5}">
                      <a16:colId xmlns:a16="http://schemas.microsoft.com/office/drawing/2014/main" val="2399299799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1700870942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2700279397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3491112096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2676637041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1631698298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740525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DE0000"/>
                          </a:solidFill>
                        </a:rPr>
                        <a:t>4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DE0000"/>
                          </a:solidFill>
                        </a:rPr>
                        <a:t>SUN</a:t>
                      </a:r>
                      <a:endParaRPr lang="ko-KR" altLang="en-US" sz="1200" dirty="0">
                        <a:solidFill>
                          <a:srgbClr val="DE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WED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THU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FRI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62AC"/>
                          </a:solidFill>
                        </a:rPr>
                        <a:t>10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62AC"/>
                          </a:solidFill>
                        </a:rPr>
                        <a:t>SAT</a:t>
                      </a:r>
                      <a:endParaRPr lang="ko-KR" altLang="en-US" sz="1200" dirty="0">
                        <a:solidFill>
                          <a:srgbClr val="0062AC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37465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178911"/>
              </p:ext>
            </p:extLst>
          </p:nvPr>
        </p:nvGraphicFramePr>
        <p:xfrm>
          <a:off x="1097502" y="4562896"/>
          <a:ext cx="10015971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853">
                  <a:extLst>
                    <a:ext uri="{9D8B030D-6E8A-4147-A177-3AD203B41FA5}">
                      <a16:colId xmlns:a16="http://schemas.microsoft.com/office/drawing/2014/main" val="2399299799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1700870942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2700279397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3491112096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2676637041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1631698298"/>
                    </a:ext>
                  </a:extLst>
                </a:gridCol>
                <a:gridCol w="1430853">
                  <a:extLst>
                    <a:ext uri="{9D8B030D-6E8A-4147-A177-3AD203B41FA5}">
                      <a16:colId xmlns:a16="http://schemas.microsoft.com/office/drawing/2014/main" val="740525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DE0000"/>
                          </a:solidFill>
                        </a:rPr>
                        <a:t>11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DE0000"/>
                          </a:solidFill>
                        </a:rPr>
                        <a:t>SUN</a:t>
                      </a:r>
                      <a:endParaRPr lang="ko-KR" altLang="en-US" sz="1200" dirty="0">
                        <a:solidFill>
                          <a:srgbClr val="DE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WED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THU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FRI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62AC"/>
                          </a:solidFill>
                        </a:rPr>
                        <a:t>17</a:t>
                      </a:r>
                    </a:p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62AC"/>
                          </a:solidFill>
                        </a:rPr>
                        <a:t>SAT</a:t>
                      </a:r>
                      <a:endParaRPr lang="ko-KR" altLang="en-US" sz="1200" dirty="0">
                        <a:solidFill>
                          <a:srgbClr val="0062AC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374654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5481585" y="3321580"/>
            <a:ext cx="4257501" cy="894819"/>
          </a:xfrm>
          <a:prstGeom prst="roundRect">
            <a:avLst/>
          </a:prstGeom>
          <a:solidFill>
            <a:srgbClr val="E1DB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41600" y="3321580"/>
            <a:ext cx="1308100" cy="894819"/>
          </a:xfrm>
          <a:prstGeom prst="roundRect">
            <a:avLst/>
          </a:prstGeom>
          <a:solidFill>
            <a:srgbClr val="A6A6A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61593" y="3321580"/>
            <a:ext cx="1308100" cy="894819"/>
          </a:xfrm>
          <a:prstGeom prst="roundRect">
            <a:avLst/>
          </a:prstGeom>
          <a:solidFill>
            <a:srgbClr val="DDDDD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41599" y="3476601"/>
            <a:ext cx="1308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</a:t>
            </a:r>
            <a:endParaRPr lang="en-US" altLang="ko-KR" sz="1600" b="1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1592" y="3599711"/>
            <a:ext cx="1308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작업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1585" y="3599711"/>
            <a:ext cx="4257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 구현화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33500" y="5390355"/>
            <a:ext cx="2616200" cy="894819"/>
          </a:xfrm>
          <a:prstGeom prst="roundRect">
            <a:avLst/>
          </a:prstGeom>
          <a:solidFill>
            <a:srgbClr val="EAE9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333499" y="5545376"/>
            <a:ext cx="261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</a:t>
            </a:r>
            <a:endParaRPr lang="en-US" altLang="ko-KR" sz="1600" b="1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 쿼리 적용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61592" y="5390355"/>
            <a:ext cx="4256905" cy="894819"/>
          </a:xfrm>
          <a:prstGeom prst="roundRect">
            <a:avLst/>
          </a:prstGeom>
          <a:solidFill>
            <a:srgbClr val="E1DBC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061592" y="5553552"/>
            <a:ext cx="425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 1 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r>
              <a:rPr lang="en-US" altLang="ko-KR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4</a:t>
            </a:r>
          </a:p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구현화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430388" y="5392932"/>
            <a:ext cx="2683083" cy="894819"/>
          </a:xfrm>
          <a:prstGeom prst="roundRect">
            <a:avLst/>
          </a:prstGeom>
          <a:solidFill>
            <a:srgbClr val="EAE9E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430386" y="5553552"/>
            <a:ext cx="268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서브 페이지</a:t>
            </a:r>
            <a:endParaRPr lang="en-US" altLang="ko-KR" sz="1600" b="1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미디어 쿼리 적용</a:t>
            </a:r>
            <a:endParaRPr lang="ko-KR" altLang="en-US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363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81500" y="0"/>
            <a:ext cx="7810500" cy="6858000"/>
          </a:xfrm>
          <a:prstGeom prst="rect">
            <a:avLst/>
          </a:prstGeom>
          <a:solidFill>
            <a:srgbClr val="E1D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55880" y="3789098"/>
            <a:ext cx="4361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0081" y="2048970"/>
            <a:ext cx="234192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001</a:t>
            </a:r>
            <a:endParaRPr lang="en-US" sz="95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16197" y="3603242"/>
            <a:ext cx="9570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76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브레인 </a:t>
            </a:r>
            <a:r>
              <a:rPr lang="ko-KR" altLang="en-US" sz="3000" b="1" dirty="0" err="1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스토밍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5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70842316"/>
              </p:ext>
            </p:extLst>
          </p:nvPr>
        </p:nvGraphicFramePr>
        <p:xfrm>
          <a:off x="593727" y="1562100"/>
          <a:ext cx="10975974" cy="4911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5530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81500" y="0"/>
            <a:ext cx="7810500" cy="6858000"/>
          </a:xfrm>
          <a:prstGeom prst="rect">
            <a:avLst/>
          </a:prstGeom>
          <a:solidFill>
            <a:srgbClr val="E1D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55880" y="3789098"/>
            <a:ext cx="4361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 조사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0081" y="2048970"/>
            <a:ext cx="234192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002</a:t>
            </a:r>
            <a:endParaRPr lang="en-US" sz="95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16197" y="3603242"/>
            <a:ext cx="9570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02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시장 조사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7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5" y="1887537"/>
            <a:ext cx="6267450" cy="107632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97" y="3155323"/>
            <a:ext cx="6877050" cy="226695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722" y="1088398"/>
            <a:ext cx="6800850" cy="33909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788163" y="5928990"/>
            <a:ext cx="958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장기화의 영향으로 프라이빗하고 고즈넉한 분위기의 한옥 숙소를 많이 찾고 있다</a:t>
            </a:r>
            <a:r>
              <a:rPr lang="en-US" altLang="ko-KR" sz="20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1138397" y="5885217"/>
            <a:ext cx="508000" cy="487655"/>
          </a:xfrm>
          <a:prstGeom prst="rightArrow">
            <a:avLst/>
          </a:prstGeom>
          <a:solidFill>
            <a:srgbClr val="D0C7B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78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81500" y="0"/>
            <a:ext cx="7810500" cy="6858000"/>
          </a:xfrm>
          <a:prstGeom prst="rect">
            <a:avLst/>
          </a:prstGeom>
          <a:solidFill>
            <a:srgbClr val="E1D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55880" y="3789098"/>
            <a:ext cx="4361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en-US" sz="6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0081" y="2048970"/>
            <a:ext cx="234192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003</a:t>
            </a:r>
            <a:endParaRPr lang="en-US" sz="95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16197" y="3603242"/>
            <a:ext cx="9570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90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ONSTAY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6" y="849978"/>
            <a:ext cx="95602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oppins SemiBold" panose="00000700000000000000" pitchFamily="2" charset="0"/>
              </a:rPr>
              <a:t>페르소나</a:t>
            </a:r>
            <a:endParaRPr lang="en-US" sz="3000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oppins SemiBold" panose="000007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slide</a:t>
            </a:r>
            <a:fld id="{E6705C5C-A104-4901-9A64-0B36C37D77E5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9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8" b="9237"/>
          <a:stretch/>
        </p:blipFill>
        <p:spPr>
          <a:xfrm>
            <a:off x="1258970" y="1596872"/>
            <a:ext cx="2175642" cy="27130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0795" y="4309927"/>
            <a:ext cx="2511106" cy="21929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700" b="1" spc="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강미나</a:t>
            </a:r>
            <a:endParaRPr lang="en-US" altLang="ko-KR" sz="2700" b="1" spc="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나이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30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 중반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직업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카페 사장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취미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각종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활동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특이사항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카페가 안정기에 접어들면서 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휴가를 계획 중이다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1520" y="1614991"/>
            <a:ext cx="654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카페를 개업한지 어언 </a:t>
            </a:r>
            <a:r>
              <a:rPr lang="en-US" altLang="ko-KR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년이 다 되어가는 미나</a:t>
            </a:r>
            <a:r>
              <a:rPr lang="en-US" altLang="ko-KR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그동안 제대로 된 휴일도 없이 카페 일에만 매진했는데</a:t>
            </a:r>
            <a:endParaRPr lang="en-US" altLang="ko-KR" sz="1600" b="1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점점 자리를 잡아가는 카페와</a:t>
            </a:r>
            <a:endParaRPr lang="en-US" altLang="ko-KR" sz="1600" b="1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직원들의 안정적인 근무로 맘 편히 휴가를 떠나려고 계획 중이다</a:t>
            </a:r>
            <a:r>
              <a:rPr lang="en-US" altLang="ko-KR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b="1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62780" y="3676529"/>
            <a:ext cx="3352800" cy="2826306"/>
          </a:xfrm>
          <a:prstGeom prst="flowChartAlternateProcess">
            <a:avLst/>
          </a:prstGeom>
          <a:noFill/>
          <a:ln w="31750">
            <a:solidFill>
              <a:srgbClr val="D0C7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카페 경영과 함께 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활동도 열심히 하는 미나는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오랜만에 떠나는 휴가 계획 중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숙소를 중요하게 생각하고 있다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본인에게 주는 선물이면서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자랑 할 사진을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찍을 수 있기 때문이다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남들이 다 알고 있는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흔한 호텔이 아닌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감성적인 숙소를 찾아보는 중이다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00253" y="3115664"/>
            <a:ext cx="8778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spc="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동기</a:t>
            </a:r>
            <a:endParaRPr lang="ko-KR" altLang="en-US" sz="2300" b="1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0100" y="1368770"/>
            <a:ext cx="882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“</a:t>
            </a:r>
            <a:endParaRPr lang="ko-KR" altLang="en-US" sz="8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625389" y="2104263"/>
            <a:ext cx="796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/>
              <a:t>”</a:t>
            </a:r>
            <a:endParaRPr lang="ko-KR" altLang="en-US" sz="8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256616" y="3115664"/>
            <a:ext cx="8778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spc="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ko-KR" altLang="en-US" sz="2300" b="1" spc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19143" y="3676529"/>
            <a:ext cx="3352800" cy="2826306"/>
          </a:xfrm>
          <a:prstGeom prst="flowChartAlternateProcess">
            <a:avLst/>
          </a:prstGeom>
          <a:noFill/>
          <a:ln w="31750">
            <a:solidFill>
              <a:srgbClr val="D0C7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평범한 호텔 숙소가 아닌 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 숙소이면서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개별적으로 조용하게 쉴 수 있는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공간이 필요하다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여행 지역은 서울 근교 혹은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제주도로 갈 예정이다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편히 쉴 수 있도록 조식 서비스가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제공이 되는 곳이면 더욱 좋다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더불어서 물놀이나 온천도</a:t>
            </a:r>
            <a:endParaRPr lang="en-US" altLang="ko-KR" sz="1600" spc="-1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즐길 수 있는 곳이여야 한다</a:t>
            </a:r>
            <a:r>
              <a:rPr lang="en-US" altLang="ko-KR" sz="1600" spc="-15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745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Ensare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5E5E2"/>
      </a:accent1>
      <a:accent2>
        <a:srgbClr val="E1DBCF"/>
      </a:accent2>
      <a:accent3>
        <a:srgbClr val="DEBDAE"/>
      </a:accent3>
      <a:accent4>
        <a:srgbClr val="294D49"/>
      </a:accent4>
      <a:accent5>
        <a:srgbClr val="333333"/>
      </a:accent5>
      <a:accent6>
        <a:srgbClr val="70AD47"/>
      </a:accent6>
      <a:hlink>
        <a:srgbClr val="0563C1"/>
      </a:hlink>
      <a:folHlink>
        <a:srgbClr val="954F72"/>
      </a:folHlink>
    </a:clrScheme>
    <a:fontScheme name="Ensares">
      <a:majorFont>
        <a:latin typeface="Old Standard T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Ensare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5E5E2"/>
      </a:accent1>
      <a:accent2>
        <a:srgbClr val="E1DBCF"/>
      </a:accent2>
      <a:accent3>
        <a:srgbClr val="DEBDAE"/>
      </a:accent3>
      <a:accent4>
        <a:srgbClr val="294D49"/>
      </a:accent4>
      <a:accent5>
        <a:srgbClr val="33333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Ensare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5E5E2"/>
      </a:accent1>
      <a:accent2>
        <a:srgbClr val="E1DBCF"/>
      </a:accent2>
      <a:accent3>
        <a:srgbClr val="DEBDAE"/>
      </a:accent3>
      <a:accent4>
        <a:srgbClr val="294D49"/>
      </a:accent4>
      <a:accent5>
        <a:srgbClr val="333333"/>
      </a:accent5>
      <a:accent6>
        <a:srgbClr val="70AD47"/>
      </a:accent6>
      <a:hlink>
        <a:srgbClr val="0563C1"/>
      </a:hlink>
      <a:folHlink>
        <a:srgbClr val="954F72"/>
      </a:folHlink>
    </a:clrScheme>
    <a:fontScheme name="Ensares">
      <a:majorFont>
        <a:latin typeface="Old Standard T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653</Words>
  <Application>Microsoft Office PowerPoint</Application>
  <PresentationFormat>와이드스크린</PresentationFormat>
  <Paragraphs>281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Lato</vt:lpstr>
      <vt:lpstr>맑은 고딕</vt:lpstr>
      <vt:lpstr>Arial</vt:lpstr>
      <vt:lpstr>Calibri</vt:lpstr>
      <vt:lpstr>Calibri Light</vt:lpstr>
      <vt:lpstr>Poppins SemiBold</vt:lpstr>
      <vt:lpstr>Tenor Sans</vt:lpstr>
      <vt:lpstr>Office Theme</vt:lpstr>
      <vt:lpstr>Custom Design</vt:lpstr>
      <vt:lpstr>2_Custom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Oprekin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Anonim</dc:creator>
  <cp:lastModifiedBy>LINE</cp:lastModifiedBy>
  <cp:revision>597</cp:revision>
  <dcterms:created xsi:type="dcterms:W3CDTF">2019-10-25T11:51:04Z</dcterms:created>
  <dcterms:modified xsi:type="dcterms:W3CDTF">2022-12-23T08:00:18Z</dcterms:modified>
</cp:coreProperties>
</file>